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37"/>
  </p:notesMasterIdLst>
  <p:handoutMasterIdLst>
    <p:handoutMasterId r:id="rId38"/>
  </p:handoutMasterIdLst>
  <p:sldIdLst>
    <p:sldId id="256" r:id="rId14"/>
    <p:sldId id="262" r:id="rId15"/>
    <p:sldId id="257" r:id="rId16"/>
    <p:sldId id="276" r:id="rId17"/>
    <p:sldId id="275" r:id="rId18"/>
    <p:sldId id="278" r:id="rId19"/>
    <p:sldId id="28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9" r:id="rId28"/>
    <p:sldId id="285" r:id="rId29"/>
    <p:sldId id="291" r:id="rId30"/>
    <p:sldId id="292" r:id="rId31"/>
    <p:sldId id="293" r:id="rId32"/>
    <p:sldId id="286" r:id="rId33"/>
    <p:sldId id="290" r:id="rId34"/>
    <p:sldId id="287" r:id="rId35"/>
    <p:sldId id="274" r:id="rId36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  <a:srgbClr val="00F5DD"/>
    <a:srgbClr val="D8D8EB"/>
    <a:srgbClr val="B0B1D5"/>
    <a:srgbClr val="420068"/>
    <a:srgbClr val="FCE7BE"/>
    <a:srgbClr val="000A92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2236E-6A27-D500-2441-CB9E14FA5612}" v="67" dt="2025-04-09T17:24:46.233"/>
    <p1510:client id="{8E42CCC3-9A8A-F5FC-83F6-3AFACF7E535A}" v="656" dt="2025-04-10T14:04:36.163"/>
    <p1510:client id="{A6C661ED-A9B9-75CA-29C3-3AA8445EC5F5}" v="398" dt="2025-04-09T14:34:56.793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>
        <p:guide orient="horz" pos="2115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Luiz Almeida Marins" userId="S::andre.marins@rnp.br::4b0c6fb9-9741-4f43-a5ac-ae7c7f465675" providerId="AD" clId="Web-{A6C661ED-A9B9-75CA-29C3-3AA8445EC5F5}"/>
    <pc:docChg chg="modSld">
      <pc:chgData name="André Luiz Almeida Marins" userId="S::andre.marins@rnp.br::4b0c6fb9-9741-4f43-a5ac-ae7c7f465675" providerId="AD" clId="Web-{A6C661ED-A9B9-75CA-29C3-3AA8445EC5F5}" dt="2025-04-09T14:34:56.793" v="322" actId="14100"/>
      <pc:docMkLst>
        <pc:docMk/>
      </pc:docMkLst>
      <pc:sldChg chg="modSp">
        <pc:chgData name="André Luiz Almeida Marins" userId="S::andre.marins@rnp.br::4b0c6fb9-9741-4f43-a5ac-ae7c7f465675" providerId="AD" clId="Web-{A6C661ED-A9B9-75CA-29C3-3AA8445EC5F5}" dt="2025-04-09T14:21:32.693" v="56" actId="14100"/>
        <pc:sldMkLst>
          <pc:docMk/>
          <pc:sldMk cId="2570130356" sldId="275"/>
        </pc:sldMkLst>
        <pc:spChg chg="mod">
          <ac:chgData name="André Luiz Almeida Marins" userId="S::andre.marins@rnp.br::4b0c6fb9-9741-4f43-a5ac-ae7c7f465675" providerId="AD" clId="Web-{A6C661ED-A9B9-75CA-29C3-3AA8445EC5F5}" dt="2025-04-09T14:21:32.693" v="56" actId="14100"/>
          <ac:spMkLst>
            <pc:docMk/>
            <pc:sldMk cId="2570130356" sldId="275"/>
            <ac:spMk id="6" creationId="{B36F5F4E-91DF-4903-A526-770D51FF5086}"/>
          </ac:spMkLst>
        </pc:spChg>
      </pc:sldChg>
      <pc:sldChg chg="addSp modSp">
        <pc:chgData name="André Luiz Almeida Marins" userId="S::andre.marins@rnp.br::4b0c6fb9-9741-4f43-a5ac-ae7c7f465675" providerId="AD" clId="Web-{A6C661ED-A9B9-75CA-29C3-3AA8445EC5F5}" dt="2025-04-09T14:34:56.793" v="322" actId="14100"/>
        <pc:sldMkLst>
          <pc:docMk/>
          <pc:sldMk cId="2367481094" sldId="276"/>
        </pc:sldMkLst>
        <pc:spChg chg="add mod">
          <ac:chgData name="André Luiz Almeida Marins" userId="S::andre.marins@rnp.br::4b0c6fb9-9741-4f43-a5ac-ae7c7f465675" providerId="AD" clId="Web-{A6C661ED-A9B9-75CA-29C3-3AA8445EC5F5}" dt="2025-04-09T14:29:34.675" v="208" actId="14100"/>
          <ac:spMkLst>
            <pc:docMk/>
            <pc:sldMk cId="2367481094" sldId="276"/>
            <ac:spMk id="3" creationId="{77FC1D15-82B7-2EE8-CD8C-CB29855FE095}"/>
          </ac:spMkLst>
        </pc:spChg>
        <pc:spChg chg="mod">
          <ac:chgData name="André Luiz Almeida Marins" userId="S::andre.marins@rnp.br::4b0c6fb9-9741-4f43-a5ac-ae7c7f465675" providerId="AD" clId="Web-{A6C661ED-A9B9-75CA-29C3-3AA8445EC5F5}" dt="2025-04-09T14:34:56.793" v="322" actId="14100"/>
          <ac:spMkLst>
            <pc:docMk/>
            <pc:sldMk cId="2367481094" sldId="276"/>
            <ac:spMk id="4" creationId="{5A98DC65-CAA9-49BB-80D0-9FD096517F01}"/>
          </ac:spMkLst>
        </pc:spChg>
        <pc:spChg chg="mod">
          <ac:chgData name="André Luiz Almeida Marins" userId="S::andre.marins@rnp.br::4b0c6fb9-9741-4f43-a5ac-ae7c7f465675" providerId="AD" clId="Web-{A6C661ED-A9B9-75CA-29C3-3AA8445EC5F5}" dt="2025-04-09T14:34:56.793" v="321" actId="14100"/>
          <ac:spMkLst>
            <pc:docMk/>
            <pc:sldMk cId="2367481094" sldId="276"/>
            <ac:spMk id="5" creationId="{E9A5C5EC-B66A-473A-BBA5-3A20B9BDB0AD}"/>
          </ac:spMkLst>
        </pc:spChg>
        <pc:spChg chg="mod">
          <ac:chgData name="André Luiz Almeida Marins" userId="S::andre.marins@rnp.br::4b0c6fb9-9741-4f43-a5ac-ae7c7f465675" providerId="AD" clId="Web-{A6C661ED-A9B9-75CA-29C3-3AA8445EC5F5}" dt="2025-04-09T14:33:34.572" v="318" actId="20577"/>
          <ac:spMkLst>
            <pc:docMk/>
            <pc:sldMk cId="2367481094" sldId="276"/>
            <ac:spMk id="7" creationId="{499F7482-6F54-4573-BDE1-15964A35B2DA}"/>
          </ac:spMkLst>
        </pc:spChg>
        <pc:spChg chg="mod">
          <ac:chgData name="André Luiz Almeida Marins" userId="S::andre.marins@rnp.br::4b0c6fb9-9741-4f43-a5ac-ae7c7f465675" providerId="AD" clId="Web-{A6C661ED-A9B9-75CA-29C3-3AA8445EC5F5}" dt="2025-04-09T14:33:05.915" v="314" actId="20577"/>
          <ac:spMkLst>
            <pc:docMk/>
            <pc:sldMk cId="2367481094" sldId="276"/>
            <ac:spMk id="8" creationId="{368E2C3E-B27C-4386-9054-D34461770B98}"/>
          </ac:spMkLst>
        </pc:spChg>
        <pc:spChg chg="mod">
          <ac:chgData name="André Luiz Almeida Marins" userId="S::andre.marins@rnp.br::4b0c6fb9-9741-4f43-a5ac-ae7c7f465675" providerId="AD" clId="Web-{A6C661ED-A9B9-75CA-29C3-3AA8445EC5F5}" dt="2025-04-09T14:30:08.848" v="217" actId="20577"/>
          <ac:spMkLst>
            <pc:docMk/>
            <pc:sldMk cId="2367481094" sldId="276"/>
            <ac:spMk id="9" creationId="{A6FBB226-2676-4BF7-A3C5-9432CB23B5A1}"/>
          </ac:spMkLst>
        </pc:spChg>
      </pc:sldChg>
    </pc:docChg>
  </pc:docChgLst>
  <pc:docChgLst>
    <pc:chgData name="André Luiz Almeida Marins" userId="S::andre.marins@rnp.br::4b0c6fb9-9741-4f43-a5ac-ae7c7f465675" providerId="AD" clId="Web-{6A72236E-6A27-D500-2441-CB9E14FA5612}"/>
    <pc:docChg chg="addSld delSld modSld sldOrd">
      <pc:chgData name="André Luiz Almeida Marins" userId="S::andre.marins@rnp.br::4b0c6fb9-9741-4f43-a5ac-ae7c7f465675" providerId="AD" clId="Web-{6A72236E-6A27-D500-2441-CB9E14FA5612}" dt="2025-04-09T17:24:46.233" v="64" actId="1076"/>
      <pc:docMkLst>
        <pc:docMk/>
      </pc:docMkLst>
      <pc:sldChg chg="modSp">
        <pc:chgData name="André Luiz Almeida Marins" userId="S::andre.marins@rnp.br::4b0c6fb9-9741-4f43-a5ac-ae7c7f465675" providerId="AD" clId="Web-{6A72236E-6A27-D500-2441-CB9E14FA5612}" dt="2025-04-09T14:52:18.456" v="51" actId="20577"/>
        <pc:sldMkLst>
          <pc:docMk/>
          <pc:sldMk cId="2367481094" sldId="276"/>
        </pc:sldMkLst>
        <pc:spChg chg="mod">
          <ac:chgData name="André Luiz Almeida Marins" userId="S::andre.marins@rnp.br::4b0c6fb9-9741-4f43-a5ac-ae7c7f465675" providerId="AD" clId="Web-{6A72236E-6A27-D500-2441-CB9E14FA5612}" dt="2025-04-09T14:49:46.577" v="1"/>
          <ac:spMkLst>
            <pc:docMk/>
            <pc:sldMk cId="2367481094" sldId="276"/>
            <ac:spMk id="3" creationId="{77FC1D15-82B7-2EE8-CD8C-CB29855FE095}"/>
          </ac:spMkLst>
        </pc:spChg>
        <pc:spChg chg="mod">
          <ac:chgData name="André Luiz Almeida Marins" userId="S::andre.marins@rnp.br::4b0c6fb9-9741-4f43-a5ac-ae7c7f465675" providerId="AD" clId="Web-{6A72236E-6A27-D500-2441-CB9E14FA5612}" dt="2025-04-09T14:52:18.456" v="51" actId="20577"/>
          <ac:spMkLst>
            <pc:docMk/>
            <pc:sldMk cId="2367481094" sldId="276"/>
            <ac:spMk id="7" creationId="{499F7482-6F54-4573-BDE1-15964A35B2DA}"/>
          </ac:spMkLst>
        </pc:spChg>
        <pc:spChg chg="mod">
          <ac:chgData name="André Luiz Almeida Marins" userId="S::andre.marins@rnp.br::4b0c6fb9-9741-4f43-a5ac-ae7c7f465675" providerId="AD" clId="Web-{6A72236E-6A27-D500-2441-CB9E14FA5612}" dt="2025-04-09T14:49:46.358" v="0"/>
          <ac:spMkLst>
            <pc:docMk/>
            <pc:sldMk cId="2367481094" sldId="276"/>
            <ac:spMk id="9" creationId="{A6FBB226-2676-4BF7-A3C5-9432CB23B5A1}"/>
          </ac:spMkLst>
        </pc:spChg>
      </pc:sldChg>
      <pc:sldChg chg="addSp modSp new ord">
        <pc:chgData name="André Luiz Almeida Marins" userId="S::andre.marins@rnp.br::4b0c6fb9-9741-4f43-a5ac-ae7c7f465675" providerId="AD" clId="Web-{6A72236E-6A27-D500-2441-CB9E14FA5612}" dt="2025-04-09T17:24:46.233" v="64" actId="1076"/>
        <pc:sldMkLst>
          <pc:docMk/>
          <pc:sldMk cId="2431613965" sldId="288"/>
        </pc:sldMkLst>
        <pc:spChg chg="mod">
          <ac:chgData name="André Luiz Almeida Marins" userId="S::andre.marins@rnp.br::4b0c6fb9-9741-4f43-a5ac-ae7c7f465675" providerId="AD" clId="Web-{6A72236E-6A27-D500-2441-CB9E14FA5612}" dt="2025-04-09T17:23:13.450" v="60" actId="20577"/>
          <ac:spMkLst>
            <pc:docMk/>
            <pc:sldMk cId="2431613965" sldId="288"/>
            <ac:spMk id="2" creationId="{D0DA93D6-0554-EC55-789D-B5990E266847}"/>
          </ac:spMkLst>
        </pc:spChg>
        <pc:spChg chg="mod">
          <ac:chgData name="André Luiz Almeida Marins" userId="S::andre.marins@rnp.br::4b0c6fb9-9741-4f43-a5ac-ae7c7f465675" providerId="AD" clId="Web-{6A72236E-6A27-D500-2441-CB9E14FA5612}" dt="2025-04-09T17:23:16.622" v="61" actId="14100"/>
          <ac:spMkLst>
            <pc:docMk/>
            <pc:sldMk cId="2431613965" sldId="288"/>
            <ac:spMk id="3" creationId="{1AADA59C-AC4F-379D-7221-E909781C29DB}"/>
          </ac:spMkLst>
        </pc:spChg>
        <pc:picChg chg="add mod">
          <ac:chgData name="André Luiz Almeida Marins" userId="S::andre.marins@rnp.br::4b0c6fb9-9741-4f43-a5ac-ae7c7f465675" providerId="AD" clId="Web-{6A72236E-6A27-D500-2441-CB9E14FA5612}" dt="2025-04-09T17:24:46.233" v="64" actId="1076"/>
          <ac:picMkLst>
            <pc:docMk/>
            <pc:sldMk cId="2431613965" sldId="288"/>
            <ac:picMk id="4" creationId="{BCB38D63-1B70-C882-F239-6494CF16E1AE}"/>
          </ac:picMkLst>
        </pc:picChg>
      </pc:sldChg>
      <pc:sldChg chg="new del">
        <pc:chgData name="André Luiz Almeida Marins" userId="S::andre.marins@rnp.br::4b0c6fb9-9741-4f43-a5ac-ae7c7f465675" providerId="AD" clId="Web-{6A72236E-6A27-D500-2441-CB9E14FA5612}" dt="2025-04-09T17:22:50.809" v="53"/>
        <pc:sldMkLst>
          <pc:docMk/>
          <pc:sldMk cId="2947582753" sldId="288"/>
        </pc:sldMkLst>
      </pc:sldChg>
    </pc:docChg>
  </pc:docChgLst>
  <pc:docChgLst>
    <pc:chgData name="Clayton Reis da Silva" userId="S::clayton.reis@rnp.br::69a35fe4-de6b-4dfa-b0bb-25e7c8de5eac" providerId="AD" clId="Web-{8E42CCC3-9A8A-F5FC-83F6-3AFACF7E535A}"/>
    <pc:docChg chg="addSld delSld modSld sldOrd">
      <pc:chgData name="Clayton Reis da Silva" userId="S::clayton.reis@rnp.br::69a35fe4-de6b-4dfa-b0bb-25e7c8de5eac" providerId="AD" clId="Web-{8E42CCC3-9A8A-F5FC-83F6-3AFACF7E535A}" dt="2025-04-10T14:03:58.349" v="445" actId="20577"/>
      <pc:docMkLst>
        <pc:docMk/>
      </pc:docMkLst>
      <pc:sldChg chg="modSp">
        <pc:chgData name="Clayton Reis da Silva" userId="S::clayton.reis@rnp.br::69a35fe4-de6b-4dfa-b0bb-25e7c8de5eac" providerId="AD" clId="Web-{8E42CCC3-9A8A-F5FC-83F6-3AFACF7E535A}" dt="2025-04-10T14:02:22.346" v="384" actId="20577"/>
        <pc:sldMkLst>
          <pc:docMk/>
          <pc:sldMk cId="2578922340" sldId="262"/>
        </pc:sldMkLst>
        <pc:spChg chg="mod">
          <ac:chgData name="Clayton Reis da Silva" userId="S::clayton.reis@rnp.br::69a35fe4-de6b-4dfa-b0bb-25e7c8de5eac" providerId="AD" clId="Web-{8E42CCC3-9A8A-F5FC-83F6-3AFACF7E535A}" dt="2025-04-10T14:02:22.346" v="384" actId="20577"/>
          <ac:spMkLst>
            <pc:docMk/>
            <pc:sldMk cId="2578922340" sldId="262"/>
            <ac:spMk id="3" creationId="{2D68D784-015F-3102-D246-6FFD25DDEDC2}"/>
          </ac:spMkLst>
        </pc:spChg>
      </pc:sldChg>
      <pc:sldChg chg="modSp">
        <pc:chgData name="Clayton Reis da Silva" userId="S::clayton.reis@rnp.br::69a35fe4-de6b-4dfa-b0bb-25e7c8de5eac" providerId="AD" clId="Web-{8E42CCC3-9A8A-F5FC-83F6-3AFACF7E535A}" dt="2025-04-10T13:49:24.006" v="7" actId="20577"/>
        <pc:sldMkLst>
          <pc:docMk/>
          <pc:sldMk cId="2367481094" sldId="276"/>
        </pc:sldMkLst>
        <pc:spChg chg="mod">
          <ac:chgData name="Clayton Reis da Silva" userId="S::clayton.reis@rnp.br::69a35fe4-de6b-4dfa-b0bb-25e7c8de5eac" providerId="AD" clId="Web-{8E42CCC3-9A8A-F5FC-83F6-3AFACF7E535A}" dt="2025-04-10T13:49:24.006" v="7" actId="20577"/>
          <ac:spMkLst>
            <pc:docMk/>
            <pc:sldMk cId="2367481094" sldId="276"/>
            <ac:spMk id="7" creationId="{499F7482-6F54-4573-BDE1-15964A35B2DA}"/>
          </ac:spMkLst>
        </pc:spChg>
        <pc:spChg chg="mod">
          <ac:chgData name="Clayton Reis da Silva" userId="S::clayton.reis@rnp.br::69a35fe4-de6b-4dfa-b0bb-25e7c8de5eac" providerId="AD" clId="Web-{8E42CCC3-9A8A-F5FC-83F6-3AFACF7E535A}" dt="2025-04-10T13:49:13.287" v="5" actId="14100"/>
          <ac:spMkLst>
            <pc:docMk/>
            <pc:sldMk cId="2367481094" sldId="276"/>
            <ac:spMk id="8" creationId="{368E2C3E-B27C-4386-9054-D34461770B98}"/>
          </ac:spMkLst>
        </pc:spChg>
      </pc:sldChg>
      <pc:sldChg chg="modSp">
        <pc:chgData name="Clayton Reis da Silva" userId="S::clayton.reis@rnp.br::69a35fe4-de6b-4dfa-b0bb-25e7c8de5eac" providerId="AD" clId="Web-{8E42CCC3-9A8A-F5FC-83F6-3AFACF7E535A}" dt="2025-04-10T13:54:47.002" v="105" actId="20577"/>
        <pc:sldMkLst>
          <pc:docMk/>
          <pc:sldMk cId="3473363564" sldId="286"/>
        </pc:sldMkLst>
        <pc:spChg chg="mod">
          <ac:chgData name="Clayton Reis da Silva" userId="S::clayton.reis@rnp.br::69a35fe4-de6b-4dfa-b0bb-25e7c8de5eac" providerId="AD" clId="Web-{8E42CCC3-9A8A-F5FC-83F6-3AFACF7E535A}" dt="2025-04-10T13:54:47.002" v="105" actId="20577"/>
          <ac:spMkLst>
            <pc:docMk/>
            <pc:sldMk cId="3473363564" sldId="286"/>
            <ac:spMk id="271" creationId="{00000000-0000-0000-0000-000000000000}"/>
          </ac:spMkLst>
        </pc:spChg>
      </pc:sldChg>
      <pc:sldChg chg="addSp delSp modSp">
        <pc:chgData name="Clayton Reis da Silva" userId="S::clayton.reis@rnp.br::69a35fe4-de6b-4dfa-b0bb-25e7c8de5eac" providerId="AD" clId="Web-{8E42CCC3-9A8A-F5FC-83F6-3AFACF7E535A}" dt="2025-04-10T14:03:58.349" v="445" actId="20577"/>
        <pc:sldMkLst>
          <pc:docMk/>
          <pc:sldMk cId="1210577088" sldId="287"/>
        </pc:sldMkLst>
        <pc:spChg chg="add del mod">
          <ac:chgData name="Clayton Reis da Silva" userId="S::clayton.reis@rnp.br::69a35fe4-de6b-4dfa-b0bb-25e7c8de5eac" providerId="AD" clId="Web-{8E42CCC3-9A8A-F5FC-83F6-3AFACF7E535A}" dt="2025-04-10T13:57:02.366" v="188"/>
          <ac:spMkLst>
            <pc:docMk/>
            <pc:sldMk cId="1210577088" sldId="287"/>
            <ac:spMk id="3" creationId="{1914C172-3438-E0B4-ED2F-1EFD5A7BDF71}"/>
          </ac:spMkLst>
        </pc:spChg>
        <pc:spChg chg="mod">
          <ac:chgData name="Clayton Reis da Silva" userId="S::clayton.reis@rnp.br::69a35fe4-de6b-4dfa-b0bb-25e7c8de5eac" providerId="AD" clId="Web-{8E42CCC3-9A8A-F5FC-83F6-3AFACF7E535A}" dt="2025-04-10T14:03:58.349" v="445" actId="20577"/>
          <ac:spMkLst>
            <pc:docMk/>
            <pc:sldMk cId="1210577088" sldId="287"/>
            <ac:spMk id="7" creationId="{5FBA25BD-C623-4F8B-B460-43A9C96D4A3F}"/>
          </ac:spMkLst>
        </pc:spChg>
      </pc:sldChg>
      <pc:sldChg chg="add del replId">
        <pc:chgData name="Clayton Reis da Silva" userId="S::clayton.reis@rnp.br::69a35fe4-de6b-4dfa-b0bb-25e7c8de5eac" providerId="AD" clId="Web-{8E42CCC3-9A8A-F5FC-83F6-3AFACF7E535A}" dt="2025-04-10T13:52:15.012" v="17"/>
        <pc:sldMkLst>
          <pc:docMk/>
          <pc:sldMk cId="1799845283" sldId="289"/>
        </pc:sldMkLst>
      </pc:sldChg>
      <pc:sldChg chg="delSp modSp add ord replId">
        <pc:chgData name="Clayton Reis da Silva" userId="S::clayton.reis@rnp.br::69a35fe4-de6b-4dfa-b0bb-25e7c8de5eac" providerId="AD" clId="Web-{8E42CCC3-9A8A-F5FC-83F6-3AFACF7E535A}" dt="2025-04-10T13:54:10.579" v="96"/>
        <pc:sldMkLst>
          <pc:docMk/>
          <pc:sldMk cId="3624209408" sldId="289"/>
        </pc:sldMkLst>
        <pc:spChg chg="mod">
          <ac:chgData name="Clayton Reis da Silva" userId="S::clayton.reis@rnp.br::69a35fe4-de6b-4dfa-b0bb-25e7c8de5eac" providerId="AD" clId="Web-{8E42CCC3-9A8A-F5FC-83F6-3AFACF7E535A}" dt="2025-04-10T13:52:46.716" v="31" actId="20577"/>
          <ac:spMkLst>
            <pc:docMk/>
            <pc:sldMk cId="3624209408" sldId="289"/>
            <ac:spMk id="2" creationId="{BB9B597B-B9A7-7EB1-FADC-7E63903DFDEF}"/>
          </ac:spMkLst>
        </pc:spChg>
        <pc:spChg chg="del">
          <ac:chgData name="Clayton Reis da Silva" userId="S::clayton.reis@rnp.br::69a35fe4-de6b-4dfa-b0bb-25e7c8de5eac" providerId="AD" clId="Web-{8E42CCC3-9A8A-F5FC-83F6-3AFACF7E535A}" dt="2025-04-10T13:52:50.201" v="36"/>
          <ac:spMkLst>
            <pc:docMk/>
            <pc:sldMk cId="3624209408" sldId="289"/>
            <ac:spMk id="11" creationId="{50F2C412-27F1-65EC-0E3D-36237715A628}"/>
          </ac:spMkLst>
        </pc:spChg>
        <pc:spChg chg="del">
          <ac:chgData name="Clayton Reis da Silva" userId="S::clayton.reis@rnp.br::69a35fe4-de6b-4dfa-b0bb-25e7c8de5eac" providerId="AD" clId="Web-{8E42CCC3-9A8A-F5FC-83F6-3AFACF7E535A}" dt="2025-04-10T13:52:50.201" v="35"/>
          <ac:spMkLst>
            <pc:docMk/>
            <pc:sldMk cId="3624209408" sldId="289"/>
            <ac:spMk id="12" creationId="{30DB2353-6572-CDD1-399D-EBBA27F3EAB3}"/>
          </ac:spMkLst>
        </pc:spChg>
        <pc:spChg chg="mod">
          <ac:chgData name="Clayton Reis da Silva" userId="S::clayton.reis@rnp.br::69a35fe4-de6b-4dfa-b0bb-25e7c8de5eac" providerId="AD" clId="Web-{8E42CCC3-9A8A-F5FC-83F6-3AFACF7E535A}" dt="2025-04-10T13:54:10.579" v="96"/>
          <ac:spMkLst>
            <pc:docMk/>
            <pc:sldMk cId="3624209408" sldId="289"/>
            <ac:spMk id="20" creationId="{E0D433F3-606D-9CFD-2050-84F1F0F9B2FD}"/>
          </ac:spMkLst>
        </pc:spChg>
        <pc:spChg chg="del">
          <ac:chgData name="Clayton Reis da Silva" userId="S::clayton.reis@rnp.br::69a35fe4-de6b-4dfa-b0bb-25e7c8de5eac" providerId="AD" clId="Web-{8E42CCC3-9A8A-F5FC-83F6-3AFACF7E535A}" dt="2025-04-10T13:52:50.201" v="32"/>
          <ac:spMkLst>
            <pc:docMk/>
            <pc:sldMk cId="3624209408" sldId="289"/>
            <ac:spMk id="21" creationId="{2BEF8430-C3D8-600B-C526-D7EF9AB495BC}"/>
          </ac:spMkLst>
        </pc:spChg>
        <pc:grpChg chg="del">
          <ac:chgData name="Clayton Reis da Silva" userId="S::clayton.reis@rnp.br::69a35fe4-de6b-4dfa-b0bb-25e7c8de5eac" providerId="AD" clId="Web-{8E42CCC3-9A8A-F5FC-83F6-3AFACF7E535A}" dt="2025-04-10T13:52:50.201" v="34"/>
          <ac:grpSpMkLst>
            <pc:docMk/>
            <pc:sldMk cId="3624209408" sldId="289"/>
            <ac:grpSpMk id="13" creationId="{36149593-BF00-27AD-F17D-81F18FE15AC2}"/>
          </ac:grpSpMkLst>
        </pc:grpChg>
        <pc:grpChg chg="del">
          <ac:chgData name="Clayton Reis da Silva" userId="S::clayton.reis@rnp.br::69a35fe4-de6b-4dfa-b0bb-25e7c8de5eac" providerId="AD" clId="Web-{8E42CCC3-9A8A-F5FC-83F6-3AFACF7E535A}" dt="2025-04-10T13:52:50.201" v="33"/>
          <ac:grpSpMkLst>
            <pc:docMk/>
            <pc:sldMk cId="3624209408" sldId="289"/>
            <ac:grpSpMk id="16" creationId="{0D5DB3C5-7EC6-17C5-0224-84DA60ED6A5F}"/>
          </ac:grpSpMkLst>
        </pc:grpChg>
      </pc:sldChg>
      <pc:sldChg chg="modSp add replId">
        <pc:chgData name="Clayton Reis da Silva" userId="S::clayton.reis@rnp.br::69a35fe4-de6b-4dfa-b0bb-25e7c8de5eac" providerId="AD" clId="Web-{8E42CCC3-9A8A-F5FC-83F6-3AFACF7E535A}" dt="2025-04-10T13:56:22.943" v="183" actId="20577"/>
        <pc:sldMkLst>
          <pc:docMk/>
          <pc:sldMk cId="975075749" sldId="290"/>
        </pc:sldMkLst>
        <pc:spChg chg="mod">
          <ac:chgData name="Clayton Reis da Silva" userId="S::clayton.reis@rnp.br::69a35fe4-de6b-4dfa-b0bb-25e7c8de5eac" providerId="AD" clId="Web-{8E42CCC3-9A8A-F5FC-83F6-3AFACF7E535A}" dt="2025-04-10T13:55:20.253" v="132" actId="20577"/>
          <ac:spMkLst>
            <pc:docMk/>
            <pc:sldMk cId="975075749" sldId="290"/>
            <ac:spMk id="2" creationId="{40922DFE-8E92-73ED-F59C-AC7A1EED84EB}"/>
          </ac:spMkLst>
        </pc:spChg>
        <pc:spChg chg="mod">
          <ac:chgData name="Clayton Reis da Silva" userId="S::clayton.reis@rnp.br::69a35fe4-de6b-4dfa-b0bb-25e7c8de5eac" providerId="AD" clId="Web-{8E42CCC3-9A8A-F5FC-83F6-3AFACF7E535A}" dt="2025-04-10T13:56:22.943" v="183" actId="20577"/>
          <ac:spMkLst>
            <pc:docMk/>
            <pc:sldMk cId="975075749" sldId="290"/>
            <ac:spMk id="20" creationId="{A45B1ECB-485F-B5FA-6C2F-D1C32C9B2E8B}"/>
          </ac:spMkLst>
        </pc:spChg>
      </pc:sldChg>
      <pc:sldChg chg="modSp add ord replId">
        <pc:chgData name="Clayton Reis da Silva" userId="S::clayton.reis@rnp.br::69a35fe4-de6b-4dfa-b0bb-25e7c8de5eac" providerId="AD" clId="Web-{8E42CCC3-9A8A-F5FC-83F6-3AFACF7E535A}" dt="2025-04-10T14:02:03.595" v="371" actId="20577"/>
        <pc:sldMkLst>
          <pc:docMk/>
          <pc:sldMk cId="2809974498" sldId="291"/>
        </pc:sldMkLst>
        <pc:spChg chg="mod">
          <ac:chgData name="Clayton Reis da Silva" userId="S::clayton.reis@rnp.br::69a35fe4-de6b-4dfa-b0bb-25e7c8de5eac" providerId="AD" clId="Web-{8E42CCC3-9A8A-F5FC-83F6-3AFACF7E535A}" dt="2025-04-10T14:02:03.595" v="371" actId="20577"/>
          <ac:spMkLst>
            <pc:docMk/>
            <pc:sldMk cId="2809974498" sldId="291"/>
            <ac:spMk id="271" creationId="{862D9B3F-880D-EEA8-8020-3FA503F7956C}"/>
          </ac:spMkLst>
        </pc:spChg>
      </pc:sldChg>
      <pc:sldChg chg="modSp add ord replId">
        <pc:chgData name="Clayton Reis da Silva" userId="S::clayton.reis@rnp.br::69a35fe4-de6b-4dfa-b0bb-25e7c8de5eac" providerId="AD" clId="Web-{8E42CCC3-9A8A-F5FC-83F6-3AFACF7E535A}" dt="2025-04-10T14:01:43.235" v="355" actId="20577"/>
        <pc:sldMkLst>
          <pc:docMk/>
          <pc:sldMk cId="3579063738" sldId="292"/>
        </pc:sldMkLst>
        <pc:spChg chg="mod">
          <ac:chgData name="Clayton Reis da Silva" userId="S::clayton.reis@rnp.br::69a35fe4-de6b-4dfa-b0bb-25e7c8de5eac" providerId="AD" clId="Web-{8E42CCC3-9A8A-F5FC-83F6-3AFACF7E535A}" dt="2025-04-10T14:00:48.233" v="319" actId="20577"/>
          <ac:spMkLst>
            <pc:docMk/>
            <pc:sldMk cId="3579063738" sldId="292"/>
            <ac:spMk id="2" creationId="{B0A8465B-4986-9B85-E539-9046A4C46472}"/>
          </ac:spMkLst>
        </pc:spChg>
        <pc:spChg chg="mod">
          <ac:chgData name="Clayton Reis da Silva" userId="S::clayton.reis@rnp.br::69a35fe4-de6b-4dfa-b0bb-25e7c8de5eac" providerId="AD" clId="Web-{8E42CCC3-9A8A-F5FC-83F6-3AFACF7E535A}" dt="2025-04-10T14:01:43.235" v="355" actId="20577"/>
          <ac:spMkLst>
            <pc:docMk/>
            <pc:sldMk cId="3579063738" sldId="292"/>
            <ac:spMk id="20" creationId="{299F5EE5-5B2B-EF7B-E06D-C8A5055CF731}"/>
          </ac:spMkLst>
        </pc:spChg>
      </pc:sldChg>
      <pc:sldChg chg="modSp add replId">
        <pc:chgData name="Clayton Reis da Silva" userId="S::clayton.reis@rnp.br::69a35fe4-de6b-4dfa-b0bb-25e7c8de5eac" providerId="AD" clId="Web-{8E42CCC3-9A8A-F5FC-83F6-3AFACF7E535A}" dt="2025-04-10T14:01:48.673" v="357" actId="20577"/>
        <pc:sldMkLst>
          <pc:docMk/>
          <pc:sldMk cId="1545314649" sldId="293"/>
        </pc:sldMkLst>
        <pc:spChg chg="mod">
          <ac:chgData name="Clayton Reis da Silva" userId="S::clayton.reis@rnp.br::69a35fe4-de6b-4dfa-b0bb-25e7c8de5eac" providerId="AD" clId="Web-{8E42CCC3-9A8A-F5FC-83F6-3AFACF7E535A}" dt="2025-04-10T14:01:48.673" v="357" actId="20577"/>
          <ac:spMkLst>
            <pc:docMk/>
            <pc:sldMk cId="1545314649" sldId="293"/>
            <ac:spMk id="2" creationId="{E1EBFF6E-7595-50DB-363A-81C5D5343A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92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3594CD04-974B-5923-B9FF-0E508C4F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>
            <a:extLst>
              <a:ext uri="{FF2B5EF4-FFF2-40B4-BE49-F238E27FC236}">
                <a16:creationId xmlns:a16="http://schemas.microsoft.com/office/drawing/2014/main" id="{D7BD3203-5052-95F8-3F95-9222FCC90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>
            <a:extLst>
              <a:ext uri="{FF2B5EF4-FFF2-40B4-BE49-F238E27FC236}">
                <a16:creationId xmlns:a16="http://schemas.microsoft.com/office/drawing/2014/main" id="{5B605E9B-0AA1-A31B-AF76-EE8735573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95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0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0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SÓRIA - MODELO 4">
  <p:cSld name="DIVISÓRIA - MODELO 4">
    <p:bg>
      <p:bgPr>
        <a:solidFill>
          <a:srgbClr val="FF7E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0068"/>
              </a:buClr>
              <a:buSzPts val="5000"/>
              <a:buFont typeface="Barlow"/>
              <a:buNone/>
              <a:defRPr sz="5000" b="0" i="0" u="none" strike="noStrike" cap="none"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5" name="Google Shape;25;p10"/>
          <p:cNvGrpSpPr/>
          <p:nvPr/>
        </p:nvGrpSpPr>
        <p:grpSpPr>
          <a:xfrm>
            <a:off x="838200" y="2260441"/>
            <a:ext cx="744794" cy="145026"/>
            <a:chOff x="838200" y="949801"/>
            <a:chExt cx="744794" cy="145026"/>
          </a:xfrm>
        </p:grpSpPr>
        <p:sp>
          <p:nvSpPr>
            <p:cNvPr id="26" name="Google Shape;26;p10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E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solidFill>
                  <a:srgbClr val="420068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26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1/11/22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/>
              <a:t>OBRIGADO (A)!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1989</a:t>
            </a:r>
            <a:endParaRPr lang="en-B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1992</a:t>
            </a:r>
            <a:endParaRPr lang="en-BR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1994</a:t>
            </a:r>
            <a:endParaRPr lang="en-BR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</a:t>
            </a:r>
            <a:endParaRPr lang="en-BR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1995 1998</a:t>
            </a:r>
            <a:endParaRPr lang="en-B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861" y="1967179"/>
            <a:ext cx="4383206" cy="24652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A14E61-4515-7436-766A-01A0D5917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7188" y="1845653"/>
            <a:ext cx="4881295" cy="2745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DDEE7A-4FC3-D0D6-1028-D20F27570A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8192" y="2424726"/>
            <a:ext cx="3224996" cy="21474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364" y="2402143"/>
            <a:ext cx="3265698" cy="21745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  <p:sldLayoutId id="2147483704" r:id="rId9"/>
    <p:sldLayoutId id="214748370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rnpmais.rnp.br/lab/on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neqUgQO1PQ?start=55&amp;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3683" y="2152582"/>
            <a:ext cx="5788386" cy="705802"/>
          </a:xfrm>
        </p:spPr>
        <p:txBody>
          <a:bodyPr lIns="91440" tIns="45720" rIns="91440" bIns="45720" anchor="b"/>
          <a:lstStyle/>
          <a:p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OnE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! –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Machine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learning-assisted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optical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cables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supervision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pt-BR" sz="25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metropolitan</a:t>
            </a:r>
            <a:r>
              <a:rPr lang="pt-BR" sz="2500" b="1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networks</a:t>
            </a:r>
          </a:p>
          <a:p>
            <a:br>
              <a:rPr lang="pt-BR" dirty="0"/>
            </a:br>
            <a:r>
              <a:rPr lang="pt-BR" dirty="0"/>
              <a:t>Workshop Técnico DPDI (WTCDPDI)</a:t>
            </a:r>
            <a:br>
              <a:rPr lang="pt-BR" dirty="0"/>
            </a:br>
            <a:r>
              <a:rPr lang="pt-BR" sz="1200" dirty="0"/>
              <a:t>Apresentação realizada no Internet2 </a:t>
            </a:r>
            <a:r>
              <a:rPr lang="pt-BR" sz="1200" dirty="0" err="1"/>
              <a:t>Techonology</a:t>
            </a:r>
            <a:r>
              <a:rPr lang="pt-BR" sz="1200" dirty="0"/>
              <a:t> Exchange (</a:t>
            </a:r>
            <a:r>
              <a:rPr lang="pt-BR" sz="1200" dirty="0" err="1"/>
              <a:t>TechEx</a:t>
            </a:r>
            <a:r>
              <a:rPr lang="pt-BR" sz="1200" dirty="0"/>
              <a:t>) 2024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3683" y="3163032"/>
            <a:ext cx="5788386" cy="391478"/>
          </a:xfrm>
        </p:spPr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Clayton Reis da Silva (clayton.reis@rnp.br)</a:t>
            </a:r>
          </a:p>
          <a:p>
            <a:r>
              <a:rPr lang="pt-BR" dirty="0">
                <a:latin typeface="Barlow"/>
              </a:rPr>
              <a:t>Gerência de PD&amp;I para Serviços Avançados (GSA)</a:t>
            </a:r>
            <a:endParaRPr lang="en-BR" dirty="0">
              <a:latin typeface="Barlow"/>
            </a:endParaRPr>
          </a:p>
          <a:p>
            <a:endParaRPr lang="pt-BR" dirty="0">
              <a:latin typeface="Barlow"/>
            </a:endParaRPr>
          </a:p>
          <a:p>
            <a:endParaRPr lang="pt-BR" dirty="0">
              <a:latin typeface="Barlow"/>
            </a:endParaRPr>
          </a:p>
          <a:p>
            <a:endParaRPr lang="pt-BR" dirty="0">
              <a:latin typeface="Barlow"/>
            </a:endParaRPr>
          </a:p>
          <a:p>
            <a:endParaRPr lang="pt-BR" dirty="0">
              <a:latin typeface="Barlow"/>
            </a:endParaRPr>
          </a:p>
          <a:p>
            <a:endParaRPr lang="pt-BR" dirty="0"/>
          </a:p>
          <a:p>
            <a:r>
              <a:rPr lang="pt-BR" dirty="0">
                <a:latin typeface="Barlow"/>
              </a:rPr>
              <a:t>14-04-2025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A Solução</a:t>
            </a:r>
            <a:endParaRPr lang="pt-BR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F383D24-9247-4131-9B1E-4C2EC2FCA238}"/>
              </a:ext>
            </a:extLst>
          </p:cNvPr>
          <p:cNvSpPr txBox="1"/>
          <p:nvPr/>
        </p:nvSpPr>
        <p:spPr>
          <a:xfrm>
            <a:off x="1334275" y="5694300"/>
            <a:ext cx="1661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70" dirty="0">
                <a:latin typeface="Tahoma"/>
                <a:cs typeface="Tahoma"/>
              </a:rPr>
              <a:t>Hardware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9CAF2CE-94C3-457B-9900-E362A0D6843B}"/>
              </a:ext>
            </a:extLst>
          </p:cNvPr>
          <p:cNvSpPr txBox="1"/>
          <p:nvPr/>
        </p:nvSpPr>
        <p:spPr>
          <a:xfrm>
            <a:off x="8437105" y="5750246"/>
            <a:ext cx="1590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75" dirty="0">
                <a:latin typeface="Tahoma"/>
                <a:cs typeface="Tahoma"/>
              </a:rPr>
              <a:t>Software</a:t>
            </a:r>
            <a:endParaRPr sz="3000" dirty="0">
              <a:latin typeface="Tahoma"/>
              <a:cs typeface="Tahoma"/>
            </a:endParaRPr>
          </a:p>
        </p:txBody>
      </p:sp>
      <p:grpSp>
        <p:nvGrpSpPr>
          <p:cNvPr id="13" name="object 8">
            <a:extLst>
              <a:ext uri="{FF2B5EF4-FFF2-40B4-BE49-F238E27FC236}">
                <a16:creationId xmlns:a16="http://schemas.microsoft.com/office/drawing/2014/main" id="{E973FCA1-10D1-4E7F-8710-A952041AF037}"/>
              </a:ext>
            </a:extLst>
          </p:cNvPr>
          <p:cNvGrpSpPr/>
          <p:nvPr/>
        </p:nvGrpSpPr>
        <p:grpSpPr>
          <a:xfrm>
            <a:off x="6366095" y="3333630"/>
            <a:ext cx="5732121" cy="2538127"/>
            <a:chOff x="5073627" y="2336911"/>
            <a:chExt cx="6909434" cy="3059430"/>
          </a:xfrm>
        </p:grpSpPr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1A5858A5-D20F-41BA-90EA-1538A91E539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627" y="2336911"/>
              <a:ext cx="6909361" cy="3058852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EC78C755-9A10-4138-B4C5-5380D8C864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944" y="2530228"/>
              <a:ext cx="6325160" cy="2474652"/>
            </a:xfrm>
            <a:prstGeom prst="rect">
              <a:avLst/>
            </a:prstGeom>
          </p:spPr>
        </p:pic>
      </p:grp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C4B6FC5E-F624-4BCA-B549-8B59B822A426}"/>
              </a:ext>
            </a:extLst>
          </p:cNvPr>
          <p:cNvGrpSpPr/>
          <p:nvPr/>
        </p:nvGrpSpPr>
        <p:grpSpPr>
          <a:xfrm>
            <a:off x="196738" y="3537814"/>
            <a:ext cx="4166364" cy="2129277"/>
            <a:chOff x="185830" y="2496233"/>
            <a:chExt cx="4763770" cy="2434590"/>
          </a:xfrm>
        </p:grpSpPr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CCF217AE-2DC0-4264-AFD7-051C38B9DC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830" y="2496233"/>
              <a:ext cx="4763661" cy="1815323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F3696B97-6B66-46AC-99E0-182DDB377A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148" y="2689550"/>
              <a:ext cx="4179460" cy="123112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930F80B5-5F0B-42F9-AD0A-309C1AEA46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1812" y="3940192"/>
              <a:ext cx="990272" cy="990272"/>
            </a:xfrm>
            <a:prstGeom prst="rect">
              <a:avLst/>
            </a:prstGeom>
          </p:spPr>
        </p:pic>
      </p:grpSp>
      <p:sp>
        <p:nvSpPr>
          <p:cNvPr id="20" name="object 3">
            <a:extLst>
              <a:ext uri="{FF2B5EF4-FFF2-40B4-BE49-F238E27FC236}">
                <a16:creationId xmlns:a16="http://schemas.microsoft.com/office/drawing/2014/main" id="{8717AADA-3A8D-4AF2-B18E-923C03FD8198}"/>
              </a:ext>
            </a:extLst>
          </p:cNvPr>
          <p:cNvSpPr txBox="1"/>
          <p:nvPr/>
        </p:nvSpPr>
        <p:spPr>
          <a:xfrm>
            <a:off x="562410" y="1634027"/>
            <a:ext cx="10718121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 err="1">
                <a:latin typeface="Tahoma"/>
                <a:cs typeface="Tahoma"/>
              </a:rPr>
              <a:t>OnE</a:t>
            </a:r>
            <a:r>
              <a:rPr lang="pt-BR" sz="1800" dirty="0">
                <a:latin typeface="Tahoma"/>
                <a:cs typeface="Tahoma"/>
              </a:rPr>
              <a:t>! é um hardware que opera como um OTDR simplificado;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dirty="0">
                <a:latin typeface="Tahoma"/>
                <a:cs typeface="Tahoma"/>
              </a:rPr>
              <a:t>Ele analisa as fibras óticas e envia dados para o software de visualização;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105FA7F6-38DF-431B-95B1-9347A71DDBAD}"/>
              </a:ext>
            </a:extLst>
          </p:cNvPr>
          <p:cNvSpPr/>
          <p:nvPr/>
        </p:nvSpPr>
        <p:spPr>
          <a:xfrm>
            <a:off x="4879731" y="4245254"/>
            <a:ext cx="1216269" cy="869469"/>
          </a:xfrm>
          <a:prstGeom prst="rightArrow">
            <a:avLst/>
          </a:prstGeom>
          <a:solidFill>
            <a:srgbClr val="51B1B7"/>
          </a:solidFill>
          <a:ln>
            <a:solidFill>
              <a:srgbClr val="2A386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77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hardware</a:t>
            </a:r>
            <a:endParaRPr lang="pt-BR" dirty="0"/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B4A60E81-C9AA-40F4-9B6E-4E9472211032}"/>
              </a:ext>
            </a:extLst>
          </p:cNvPr>
          <p:cNvSpPr txBox="1"/>
          <p:nvPr/>
        </p:nvSpPr>
        <p:spPr>
          <a:xfrm>
            <a:off x="562411" y="1463701"/>
            <a:ext cx="5205344" cy="3993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O hardware é altamente efetivo, com precisão de metros para detectar falhas e atenuações;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 err="1">
                <a:latin typeface="Tahoma"/>
                <a:cs typeface="Tahoma"/>
              </a:rPr>
              <a:t>Moniitoramento</a:t>
            </a:r>
            <a:r>
              <a:rPr lang="pt-BR" sz="1800" dirty="0">
                <a:latin typeface="Tahoma"/>
                <a:cs typeface="Tahoma"/>
              </a:rPr>
              <a:t> em </a:t>
            </a:r>
            <a:r>
              <a:rPr lang="pt-BR" dirty="0">
                <a:latin typeface="Tahoma"/>
                <a:cs typeface="Tahoma"/>
              </a:rPr>
              <a:t>tempo real das fibras, garantindo que a operação é </a:t>
            </a:r>
            <a:r>
              <a:rPr lang="pt-BR" dirty="0" err="1">
                <a:latin typeface="Tahoma"/>
                <a:cs typeface="Tahoma"/>
              </a:rPr>
              <a:t>pró-ativa</a:t>
            </a:r>
            <a:r>
              <a:rPr lang="pt-BR" dirty="0">
                <a:latin typeface="Tahoma"/>
                <a:cs typeface="Tahoma"/>
              </a:rPr>
              <a:t>;</a:t>
            </a: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Fabricado pela equipe do GT em uma placa de circuito impresso de 10cm x 8cm;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Tem todos os componentes eletrônicos necessários para monitorar uma rede em anel;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O GT planeja monitorar múltiplos anéis com apenas uma placa de circuito;</a:t>
            </a:r>
          </a:p>
        </p:txBody>
      </p:sp>
      <p:grpSp>
        <p:nvGrpSpPr>
          <p:cNvPr id="23" name="object 4">
            <a:extLst>
              <a:ext uri="{FF2B5EF4-FFF2-40B4-BE49-F238E27FC236}">
                <a16:creationId xmlns:a16="http://schemas.microsoft.com/office/drawing/2014/main" id="{1784500C-A84D-4BAC-B830-B6D830E39EDC}"/>
              </a:ext>
            </a:extLst>
          </p:cNvPr>
          <p:cNvGrpSpPr/>
          <p:nvPr/>
        </p:nvGrpSpPr>
        <p:grpSpPr>
          <a:xfrm>
            <a:off x="6142893" y="404948"/>
            <a:ext cx="5961380" cy="6361430"/>
            <a:chOff x="5838673" y="311108"/>
            <a:chExt cx="5961380" cy="6361430"/>
          </a:xfrm>
        </p:grpSpPr>
        <p:pic>
          <p:nvPicPr>
            <p:cNvPr id="24" name="object 5">
              <a:extLst>
                <a:ext uri="{FF2B5EF4-FFF2-40B4-BE49-F238E27FC236}">
                  <a16:creationId xmlns:a16="http://schemas.microsoft.com/office/drawing/2014/main" id="{50295FE9-1A8A-4164-ADF7-B2D7C03966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8673" y="311108"/>
              <a:ext cx="5961254" cy="6361302"/>
            </a:xfrm>
            <a:prstGeom prst="rect">
              <a:avLst/>
            </a:prstGeom>
          </p:spPr>
        </p:pic>
        <p:pic>
          <p:nvPicPr>
            <p:cNvPr id="25" name="object 6">
              <a:extLst>
                <a:ext uri="{FF2B5EF4-FFF2-40B4-BE49-F238E27FC236}">
                  <a16:creationId xmlns:a16="http://schemas.microsoft.com/office/drawing/2014/main" id="{BD6ABCD7-21E6-4BC3-99BE-32D62A9D6C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1991" y="504425"/>
              <a:ext cx="5377053" cy="5777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72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software</a:t>
            </a:r>
            <a:endParaRPr lang="pt-BR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802B6FB-1D60-4DFE-9EE5-9A4F2B0BF82C}"/>
              </a:ext>
            </a:extLst>
          </p:cNvPr>
          <p:cNvSpPr txBox="1"/>
          <p:nvPr/>
        </p:nvSpPr>
        <p:spPr>
          <a:xfrm>
            <a:off x="562411" y="1562313"/>
            <a:ext cx="4554712" cy="42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Analisa e processa os dados recebidos pela placa;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É escalável e usa software </a:t>
            </a:r>
            <a:r>
              <a:rPr lang="pt-BR" dirty="0">
                <a:latin typeface="Tahoma"/>
                <a:cs typeface="Tahoma"/>
              </a:rPr>
              <a:t>open </a:t>
            </a:r>
            <a:r>
              <a:rPr lang="pt-BR" dirty="0" err="1">
                <a:latin typeface="Tahoma"/>
                <a:cs typeface="Tahoma"/>
              </a:rPr>
              <a:t>source</a:t>
            </a:r>
            <a:r>
              <a:rPr lang="pt-BR" dirty="0">
                <a:latin typeface="Tahoma"/>
                <a:cs typeface="Tahoma"/>
              </a:rPr>
              <a:t>;</a:t>
            </a:r>
            <a:r>
              <a:rPr lang="pt-BR" sz="1800" dirty="0">
                <a:latin typeface="Tahoma"/>
                <a:cs typeface="Tahoma"/>
              </a:rPr>
              <a:t> 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Interface amigável com o usuário;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Usa Python, C++ (programação), AWS, Google Cloud, Oracle Cloud (provedores de nuvem), Docker (orquestração), </a:t>
            </a:r>
            <a:r>
              <a:rPr lang="pt-BR" sz="1800" dirty="0" err="1">
                <a:latin typeface="Tahoma"/>
                <a:cs typeface="Tahoma"/>
              </a:rPr>
              <a:t>Influxdb</a:t>
            </a:r>
            <a:r>
              <a:rPr lang="pt-BR" sz="1800" dirty="0">
                <a:latin typeface="Tahoma"/>
                <a:cs typeface="Tahoma"/>
              </a:rPr>
              <a:t> (coleta de dados), </a:t>
            </a:r>
            <a:r>
              <a:rPr lang="pt-BR" sz="1800" dirty="0" err="1">
                <a:latin typeface="Tahoma"/>
                <a:cs typeface="Tahoma"/>
              </a:rPr>
              <a:t>Grafana</a:t>
            </a:r>
            <a:r>
              <a:rPr lang="pt-BR" sz="1800" dirty="0">
                <a:latin typeface="Tahoma"/>
                <a:cs typeface="Tahoma"/>
              </a:rPr>
              <a:t> (visualização);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Integração com </a:t>
            </a:r>
            <a:r>
              <a:rPr lang="pt-BR" sz="1800" dirty="0" err="1">
                <a:latin typeface="Tahoma"/>
                <a:cs typeface="Tahoma"/>
              </a:rPr>
              <a:t>Discord</a:t>
            </a:r>
            <a:r>
              <a:rPr lang="pt-BR" sz="1800" dirty="0">
                <a:latin typeface="Tahoma"/>
                <a:cs typeface="Tahoma"/>
              </a:rPr>
              <a:t>, </a:t>
            </a:r>
            <a:r>
              <a:rPr lang="pt-BR" sz="1800" dirty="0" err="1">
                <a:latin typeface="Tahoma"/>
                <a:cs typeface="Tahoma"/>
              </a:rPr>
              <a:t>Telegram</a:t>
            </a:r>
            <a:r>
              <a:rPr lang="pt-BR" sz="1800" dirty="0">
                <a:latin typeface="Tahoma"/>
                <a:cs typeface="Tahoma"/>
              </a:rPr>
              <a:t> </a:t>
            </a:r>
            <a:r>
              <a:rPr lang="pt-BR" sz="1800" dirty="0" err="1">
                <a:latin typeface="Tahoma"/>
                <a:cs typeface="Tahoma"/>
              </a:rPr>
              <a:t>and</a:t>
            </a:r>
            <a:r>
              <a:rPr lang="pt-BR" sz="1800" dirty="0">
                <a:latin typeface="Tahoma"/>
                <a:cs typeface="Tahoma"/>
              </a:rPr>
              <a:t> WhatsApp para sistemas de alerta;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FBD2D8B0-7EAA-4312-8A2E-009065F0B0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117" y="1893008"/>
            <a:ext cx="6637300" cy="41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8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Interface atual</a:t>
            </a:r>
            <a:endParaRPr lang="pt-BR" dirty="0"/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BD35794B-E61B-4308-B7ED-6079DFE01E13}"/>
              </a:ext>
            </a:extLst>
          </p:cNvPr>
          <p:cNvGrpSpPr/>
          <p:nvPr/>
        </p:nvGrpSpPr>
        <p:grpSpPr>
          <a:xfrm>
            <a:off x="460014" y="1393901"/>
            <a:ext cx="11732775" cy="5195158"/>
            <a:chOff x="5073627" y="2336911"/>
            <a:chExt cx="6909434" cy="3059430"/>
          </a:xfrm>
        </p:grpSpPr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8A1CC9A9-79B4-4EC2-8354-7DCE9722C5A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627" y="2336911"/>
              <a:ext cx="6909361" cy="3058852"/>
            </a:xfrm>
            <a:prstGeom prst="rect">
              <a:avLst/>
            </a:prstGeom>
          </p:spPr>
        </p:pic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206D7EFE-32AC-4BD3-A8E9-6B8F805158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6944" y="2530228"/>
              <a:ext cx="6325160" cy="2474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15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212" y="801243"/>
            <a:ext cx="8239760" cy="477837"/>
          </a:xfrm>
        </p:spPr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Usuários</a:t>
            </a:r>
            <a:endParaRPr lang="pt-BR" dirty="0"/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1B8EECFA-4392-49A1-AC77-D3B1829B11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3640" y="-116051"/>
            <a:ext cx="1622200" cy="873749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1DB97C41-AB34-464F-9FFC-27041DB593B9}"/>
              </a:ext>
            </a:extLst>
          </p:cNvPr>
          <p:cNvSpPr txBox="1"/>
          <p:nvPr/>
        </p:nvSpPr>
        <p:spPr>
          <a:xfrm>
            <a:off x="228299" y="1481626"/>
            <a:ext cx="10718121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A solução está em testes em 3 </a:t>
            </a:r>
            <a:r>
              <a:rPr lang="pt-BR" sz="1800" dirty="0" err="1">
                <a:latin typeface="Tahoma"/>
                <a:cs typeface="Tahoma"/>
              </a:rPr>
              <a:t>PoPs</a:t>
            </a:r>
            <a:r>
              <a:rPr lang="pt-BR" sz="1800" dirty="0">
                <a:latin typeface="Tahoma"/>
                <a:cs typeface="Tahoma"/>
              </a:rPr>
              <a:t>: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Espírito Santo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Bahia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Mato Grosso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lang="pt-BR" sz="1800" dirty="0" err="1">
                <a:latin typeface="Tahoma"/>
                <a:cs typeface="Tahoma"/>
              </a:rPr>
              <a:t>PoPs</a:t>
            </a:r>
            <a:r>
              <a:rPr lang="pt-BR" sz="1800" dirty="0">
                <a:latin typeface="Tahoma"/>
                <a:cs typeface="Tahoma"/>
              </a:rPr>
              <a:t> que demonstraram interesse em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lang="pt-BR" dirty="0">
                <a:latin typeface="Tahoma"/>
                <a:cs typeface="Tahoma"/>
              </a:rPr>
              <a:t>testar a solução:</a:t>
            </a:r>
            <a:endParaRPr lang="pt-BR" sz="1800" dirty="0">
              <a:latin typeface="Tahoma"/>
              <a:cs typeface="Tahoma"/>
            </a:endParaRP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Amazonas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Sergipe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Ceará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Rio de Janeiro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FD6FB54-E4FB-40B4-BCD7-172199F09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02" y="0"/>
            <a:ext cx="7896571" cy="6858000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D07514A3-5292-4EEE-9ADF-27CC53068F2E}"/>
              </a:ext>
            </a:extLst>
          </p:cNvPr>
          <p:cNvSpPr/>
          <p:nvPr/>
        </p:nvSpPr>
        <p:spPr>
          <a:xfrm flipH="1">
            <a:off x="9355017" y="4029314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605893A5-5537-4A04-B3CB-C37DBC759DF6}"/>
              </a:ext>
            </a:extLst>
          </p:cNvPr>
          <p:cNvSpPr/>
          <p:nvPr/>
        </p:nvSpPr>
        <p:spPr>
          <a:xfrm flipH="1">
            <a:off x="10260742" y="2243011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BC2F0EE-A0E7-4654-99B2-206122723438}"/>
              </a:ext>
            </a:extLst>
          </p:cNvPr>
          <p:cNvSpPr/>
          <p:nvPr/>
        </p:nvSpPr>
        <p:spPr>
          <a:xfrm flipH="1">
            <a:off x="9337433" y="3535470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E24AB881-C644-4F29-8EAF-D9A3C614FC84}"/>
              </a:ext>
            </a:extLst>
          </p:cNvPr>
          <p:cNvSpPr/>
          <p:nvPr/>
        </p:nvSpPr>
        <p:spPr>
          <a:xfrm flipH="1">
            <a:off x="9988180" y="2641695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3C16EDDD-F923-440A-809B-0AA09758E5C4}"/>
              </a:ext>
            </a:extLst>
          </p:cNvPr>
          <p:cNvSpPr/>
          <p:nvPr/>
        </p:nvSpPr>
        <p:spPr>
          <a:xfrm rot="10800000" flipH="1">
            <a:off x="5972910" y="1218819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B4AC8CDD-22CF-4DDB-8EF2-1857E393758E}"/>
              </a:ext>
            </a:extLst>
          </p:cNvPr>
          <p:cNvSpPr/>
          <p:nvPr/>
        </p:nvSpPr>
        <p:spPr>
          <a:xfrm rot="10800000" flipH="1">
            <a:off x="6661641" y="2600295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D8D7A0BF-C486-41C9-9ACB-014A244877DA}"/>
              </a:ext>
            </a:extLst>
          </p:cNvPr>
          <p:cNvSpPr/>
          <p:nvPr/>
        </p:nvSpPr>
        <p:spPr>
          <a:xfrm rot="16200000" flipH="1">
            <a:off x="9337432" y="736602"/>
            <a:ext cx="527539" cy="3253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4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99645-64B8-81C3-88E8-627E058B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B597B-B9A7-7EB1-FADC-7E63903DF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Experiência dos Early </a:t>
            </a:r>
            <a:r>
              <a:rPr lang="pt-BR" dirty="0" err="1">
                <a:latin typeface="Barlow Medium"/>
              </a:rPr>
              <a:t>Adopters</a:t>
            </a:r>
            <a:endParaRPr lang="pt-BR" dirty="0" err="1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E0D433F3-606D-9CFD-2050-84F1F0F9B2FD}"/>
              </a:ext>
            </a:extLst>
          </p:cNvPr>
          <p:cNvSpPr txBox="1"/>
          <p:nvPr/>
        </p:nvSpPr>
        <p:spPr>
          <a:xfrm>
            <a:off x="562410" y="1634027"/>
            <a:ext cx="10718121" cy="444993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 err="1">
                <a:latin typeface="Tahoma"/>
                <a:ea typeface="Tahoma"/>
                <a:cs typeface="Tahoma"/>
              </a:rPr>
              <a:t>PoP-ES</a:t>
            </a:r>
            <a:r>
              <a:rPr lang="pt-BR" sz="2000" dirty="0">
                <a:latin typeface="Tahoma"/>
                <a:ea typeface="Tahoma"/>
                <a:cs typeface="Tahoma"/>
              </a:rPr>
              <a:t> (Vitória, ES)</a:t>
            </a:r>
            <a:endParaRPr lang="pt-BR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Engajamento: Alta prioridade para validação do MVP, com testes práticos planejados.</a:t>
            </a:r>
            <a:endParaRPr lang="pt-BR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Percepção de Valor: Rede metropolitana de 50 km sem monitoramento eficiente; grande interesse em monitoramento remoto contínuo para reduzir inspeções físicas.</a:t>
            </a:r>
            <a:endParaRPr lang="pt-BR" sz="2000" dirty="0">
              <a:ea typeface="Calibri"/>
              <a:cs typeface="Calibri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 err="1">
                <a:latin typeface="Tahoma"/>
                <a:ea typeface="Tahoma"/>
                <a:cs typeface="Tahoma"/>
              </a:rPr>
              <a:t>PoP-BA</a:t>
            </a:r>
            <a:r>
              <a:rPr lang="pt-BR" sz="2000" dirty="0">
                <a:latin typeface="Tahoma"/>
                <a:ea typeface="Tahoma"/>
                <a:cs typeface="Tahoma"/>
              </a:rPr>
              <a:t> (Bahia)</a:t>
            </a:r>
            <a:endParaRPr lang="pt-BR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Engajamento: Alta, com foco na resolução de rompimentos de fibra e monitoramento de fibras apagadas.</a:t>
            </a:r>
            <a:endParaRPr lang="pt-BR" sz="2000" dirty="0">
              <a:ea typeface="Calibri"/>
              <a:cs typeface="Calibri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Percepção de Valor: Necessidade de monitoramento contra uso clandestino e danos na infraestrutura.</a:t>
            </a:r>
            <a:endParaRPr lang="pt-BR" sz="2000" dirty="0">
              <a:ea typeface="Calibri" panose="020F0502020204030204"/>
              <a:cs typeface="Calibri" panose="020F0502020204030204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 err="1">
                <a:latin typeface="Tahoma"/>
                <a:ea typeface="Tahoma"/>
                <a:cs typeface="Tahoma"/>
              </a:rPr>
              <a:t>PoP</a:t>
            </a:r>
            <a:r>
              <a:rPr lang="pt-BR" sz="2000" dirty="0">
                <a:latin typeface="Tahoma"/>
                <a:ea typeface="Tahoma"/>
                <a:cs typeface="Tahoma"/>
              </a:rPr>
              <a:t>-MT (Mato Grosso)</a:t>
            </a:r>
            <a:endParaRPr lang="pt-BR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Engajamento: Alto, com testes em software e futuras validações em hardware.</a:t>
            </a:r>
            <a:endParaRPr lang="pt-BR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Percepção de Valor: Rede monitorada com </a:t>
            </a:r>
            <a:r>
              <a:rPr lang="pt-BR" sz="2000" dirty="0" err="1">
                <a:latin typeface="Tahoma"/>
                <a:ea typeface="Tahoma"/>
                <a:cs typeface="Tahoma"/>
              </a:rPr>
              <a:t>Zabbix</a:t>
            </a:r>
            <a:r>
              <a:rPr lang="pt-BR" sz="2000" dirty="0">
                <a:latin typeface="Tahoma"/>
                <a:ea typeface="Tahoma"/>
                <a:cs typeface="Tahoma"/>
              </a:rPr>
              <a:t> e </a:t>
            </a:r>
            <a:r>
              <a:rPr lang="pt-BR" sz="2000" dirty="0" err="1">
                <a:latin typeface="Tahoma"/>
                <a:ea typeface="Tahoma"/>
                <a:cs typeface="Tahoma"/>
              </a:rPr>
              <a:t>Grafana</a:t>
            </a:r>
            <a:r>
              <a:rPr lang="pt-BR" sz="2000" dirty="0">
                <a:latin typeface="Tahoma"/>
                <a:ea typeface="Tahoma"/>
                <a:cs typeface="Tahoma"/>
              </a:rPr>
              <a:t>; facilidade de integração</a:t>
            </a:r>
            <a:endParaRPr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420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Testes no </a:t>
            </a:r>
            <a:r>
              <a:rPr lang="pt-BR" dirty="0" err="1">
                <a:latin typeface="Barlow Medium"/>
              </a:rPr>
              <a:t>PoP-ES</a:t>
            </a:r>
            <a:r>
              <a:rPr lang="pt-BR" dirty="0">
                <a:latin typeface="Barlow Medium"/>
              </a:rPr>
              <a:t>:</a:t>
            </a:r>
            <a:endParaRPr lang="pt-BR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E634BDB6-E6C5-4911-A814-8767E758D4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36" y="1565616"/>
            <a:ext cx="2212368" cy="4676075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5138443E-C198-4637-9443-DE423D23CD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104" y="1565617"/>
            <a:ext cx="9522432" cy="45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56FDB78-4A48-3AFF-B9BA-27AE4E891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>
            <a:extLst>
              <a:ext uri="{FF2B5EF4-FFF2-40B4-BE49-F238E27FC236}">
                <a16:creationId xmlns:a16="http://schemas.microsoft.com/office/drawing/2014/main" id="{862D9B3F-880D-EEA8-8020-3FA503F79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dirty="0"/>
              <a:t>MODELO DE NEGÓCIOS DO PROJETO</a:t>
            </a:r>
          </a:p>
        </p:txBody>
      </p:sp>
      <p:sp>
        <p:nvSpPr>
          <p:cNvPr id="272" name="Google Shape;272;p2">
            <a:extLst>
              <a:ext uri="{FF2B5EF4-FFF2-40B4-BE49-F238E27FC236}">
                <a16:creationId xmlns:a16="http://schemas.microsoft.com/office/drawing/2014/main" id="{07632FDB-3644-EC04-030C-CD30B54A6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7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F59F-E55C-5AEA-F094-DE7221470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8465B-4986-9B85-E539-9046A4C46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Análise de mercado do projeto</a:t>
            </a:r>
            <a:endParaRPr lang="pt-BR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299F5EE5-5B2B-EF7B-E06D-C8A5055CF731}"/>
              </a:ext>
            </a:extLst>
          </p:cNvPr>
          <p:cNvSpPr txBox="1"/>
          <p:nvPr/>
        </p:nvSpPr>
        <p:spPr>
          <a:xfrm>
            <a:off x="562410" y="1467950"/>
            <a:ext cx="10718121" cy="320600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Mercado Disponível Total (TAM): </a:t>
            </a:r>
            <a:endParaRPr lang="pt-BR" dirty="0">
              <a:latin typeface="Calibri" panose="020F0502020204030204"/>
              <a:ea typeface="Calibri"/>
              <a:cs typeface="Calibri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7 mil </a:t>
            </a:r>
            <a:r>
              <a:rPr lang="pt-BR" sz="2000" dirty="0" err="1">
                <a:latin typeface="Tahoma"/>
                <a:ea typeface="Tahoma"/>
                <a:cs typeface="Tahoma"/>
              </a:rPr>
              <a:t>ISPs</a:t>
            </a:r>
            <a:r>
              <a:rPr lang="pt-BR" sz="2000" dirty="0">
                <a:latin typeface="Tahoma"/>
                <a:ea typeface="Tahoma"/>
                <a:cs typeface="Tahoma"/>
              </a:rPr>
              <a:t> no Brasil, responsáveis por uma ampla rede de internet banda larga.</a:t>
            </a:r>
            <a:endParaRPr lang="pt-BR">
              <a:latin typeface="Calibri" panose="020F0502020204030204"/>
              <a:ea typeface="Calibri"/>
              <a:cs typeface="Calibri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Mercado Útil Disponível (SAM): </a:t>
            </a:r>
            <a:endParaRPr lang="pt-BR" dirty="0">
              <a:ea typeface="Calibri"/>
              <a:cs typeface="Calibri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3 mil </a:t>
            </a:r>
            <a:r>
              <a:rPr lang="pt-BR" sz="2000" err="1">
                <a:latin typeface="Tahoma"/>
                <a:ea typeface="Tahoma"/>
                <a:cs typeface="Tahoma"/>
              </a:rPr>
              <a:t>ISPs</a:t>
            </a:r>
            <a:r>
              <a:rPr lang="pt-BR" sz="2000" dirty="0">
                <a:latin typeface="Tahoma"/>
                <a:ea typeface="Tahoma"/>
                <a:cs typeface="Tahoma"/>
              </a:rPr>
              <a:t> com redes em anel </a:t>
            </a:r>
            <a:endParaRPr lang="pt-BR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10 mil assinantes cada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Mercado Útil Alcançável (SOM): </a:t>
            </a:r>
            <a:endParaRPr lang="pt-BR"/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>
                <a:latin typeface="Tahoma"/>
                <a:ea typeface="Tahoma"/>
                <a:cs typeface="Tahoma"/>
              </a:rPr>
              <a:t>Mínimo de 10 potenciais </a:t>
            </a:r>
            <a:r>
              <a:rPr lang="pt-BR" sz="2000" err="1">
                <a:latin typeface="Tahoma"/>
                <a:ea typeface="Tahoma"/>
                <a:cs typeface="Tahoma"/>
              </a:rPr>
              <a:t>PoPs</a:t>
            </a:r>
            <a:r>
              <a:rPr lang="pt-BR" sz="2000">
                <a:latin typeface="Tahoma"/>
                <a:ea typeface="Tahoma"/>
                <a:cs typeface="Tahoma"/>
              </a:rPr>
              <a:t> do sistema RNP alcançáveis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1,5 mil </a:t>
            </a:r>
            <a:r>
              <a:rPr lang="pt-BR" sz="2000" dirty="0" err="1">
                <a:latin typeface="Tahoma"/>
                <a:ea typeface="Tahoma"/>
                <a:cs typeface="Tahoma"/>
              </a:rPr>
              <a:t>ISPs</a:t>
            </a:r>
            <a:r>
              <a:rPr lang="pt-BR" sz="2000" dirty="0">
                <a:latin typeface="Tahoma"/>
                <a:ea typeface="Tahoma"/>
                <a:cs typeface="Tahoma"/>
              </a:rPr>
              <a:t>, utilizando o produto </a:t>
            </a:r>
            <a:r>
              <a:rPr lang="pt-BR" sz="2000" dirty="0" err="1">
                <a:latin typeface="Tahoma"/>
                <a:ea typeface="Tahoma"/>
                <a:cs typeface="Tahoma"/>
              </a:rPr>
              <a:t>OnE</a:t>
            </a:r>
            <a:r>
              <a:rPr lang="pt-BR" sz="2000" dirty="0">
                <a:latin typeface="Tahoma"/>
                <a:ea typeface="Tahoma"/>
                <a:cs typeface="Tahoma"/>
              </a:rPr>
              <a:t>! inicialmente sem modificações</a:t>
            </a:r>
            <a:endParaRPr lang="pt-BR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906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8A57-521B-82F8-F1D5-101C2F241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BFF6E-7595-50DB-363A-81C5D5343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Ofertas do projeto</a:t>
            </a:r>
            <a:endParaRPr lang="pt-BR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C9AABCC7-D22E-3D81-3CE9-915831B3E5CE}"/>
              </a:ext>
            </a:extLst>
          </p:cNvPr>
          <p:cNvSpPr txBox="1"/>
          <p:nvPr/>
        </p:nvSpPr>
        <p:spPr>
          <a:xfrm>
            <a:off x="562410" y="1467950"/>
            <a:ext cx="10718121" cy="416780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O GT desenvolveu três planos comerciais para os usuários:</a:t>
            </a: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Oferta 1: POC – </a:t>
            </a:r>
            <a:r>
              <a:rPr lang="pt-BR" sz="2000" dirty="0" err="1">
                <a:latin typeface="Tahoma"/>
                <a:ea typeface="Tahoma"/>
                <a:cs typeface="Tahoma"/>
              </a:rPr>
              <a:t>Try</a:t>
            </a:r>
            <a:r>
              <a:rPr lang="pt-BR" sz="2000" dirty="0">
                <a:latin typeface="Tahoma"/>
                <a:ea typeface="Tahoma"/>
                <a:cs typeface="Tahoma"/>
              </a:rPr>
              <a:t> &amp; </a:t>
            </a:r>
            <a:r>
              <a:rPr lang="pt-BR" sz="2000" dirty="0" err="1">
                <a:latin typeface="Tahoma"/>
                <a:ea typeface="Tahoma"/>
                <a:cs typeface="Tahoma"/>
              </a:rPr>
              <a:t>Buy</a:t>
            </a:r>
            <a:endParaRPr lang="pt-BR" dirty="0" err="1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Teste por período determinado, convertendo-se em contrato após êxito.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Valor: R$ 1.000,00/mês com Setup </a:t>
            </a:r>
            <a:r>
              <a:rPr lang="pt-BR" sz="2000" dirty="0" err="1">
                <a:latin typeface="Tahoma"/>
                <a:ea typeface="Tahoma"/>
                <a:cs typeface="Tahoma"/>
              </a:rPr>
              <a:t>Fee</a:t>
            </a:r>
            <a:r>
              <a:rPr lang="pt-BR" sz="2000" dirty="0">
                <a:latin typeface="Tahoma"/>
                <a:ea typeface="Tahoma"/>
                <a:cs typeface="Tahoma"/>
              </a:rPr>
              <a:t> de R$ 3.000,00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Oferta 2: Plano Silver</a:t>
            </a:r>
            <a:endParaRPr lang="pt-BR" dirty="0">
              <a:ea typeface="Calibri"/>
              <a:cs typeface="Calibri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Monitoramento de 1 a 10 enlaces de fibra óptica.</a:t>
            </a:r>
            <a:endParaRPr lang="pt-BR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Valor: R$ 1.000,00/mês por trecho de fibra, Setup </a:t>
            </a:r>
            <a:r>
              <a:rPr lang="pt-BR" sz="2000" dirty="0" err="1">
                <a:latin typeface="Tahoma"/>
                <a:ea typeface="Tahoma"/>
                <a:cs typeface="Tahoma"/>
              </a:rPr>
              <a:t>Fee</a:t>
            </a:r>
            <a:r>
              <a:rPr lang="pt-BR" sz="2000" dirty="0">
                <a:latin typeface="Tahoma"/>
                <a:ea typeface="Tahoma"/>
                <a:cs typeface="Tahoma"/>
              </a:rPr>
              <a:t> de R$ 3.000,00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Oferta 3: Plano Gold</a:t>
            </a:r>
            <a:endParaRPr lang="pt-BR" dirty="0">
              <a:ea typeface="Calibri"/>
              <a:cs typeface="Calibri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Monitoramento de mais de 10 enlaces.</a:t>
            </a:r>
            <a:endParaRPr lang="pt-BR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93495" lvl="2" indent="-367030">
              <a:spcBef>
                <a:spcPts val="100"/>
              </a:spcBef>
              <a:buFont typeface="Wingdings"/>
              <a:buChar char="§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Valor: R$ 800,00/mês por trecho, Setup </a:t>
            </a:r>
            <a:r>
              <a:rPr lang="pt-BR" sz="2000" dirty="0" err="1">
                <a:latin typeface="Tahoma"/>
                <a:ea typeface="Tahoma"/>
                <a:cs typeface="Tahoma"/>
              </a:rPr>
              <a:t>Fee</a:t>
            </a:r>
            <a:r>
              <a:rPr lang="pt-BR" sz="2000" dirty="0">
                <a:latin typeface="Tahoma"/>
                <a:ea typeface="Tahoma"/>
                <a:cs typeface="Tahoma"/>
              </a:rPr>
              <a:t> de R$ 2.500,00</a:t>
            </a:r>
            <a:endParaRPr lang="pt-BR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531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AGENDA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68D784-015F-3102-D246-6FFD25DDE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6925" y="1482725"/>
            <a:ext cx="10526875" cy="5070832"/>
          </a:xfrm>
        </p:spPr>
        <p:txBody>
          <a:bodyPr lIns="72000" tIns="45720" rIns="72000" bIns="4572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/>
                </a:solidFill>
                <a:effectLst/>
                <a:latin typeface="Aptos"/>
              </a:rPr>
              <a:t>Programa de PD&amp;I Serviços Avançados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/>
                </a:solidFill>
                <a:latin typeface="Aptos"/>
              </a:rPr>
              <a:t>Solução do GT-</a:t>
            </a:r>
            <a:r>
              <a:rPr lang="pt-BR" sz="4000" dirty="0" err="1">
                <a:solidFill>
                  <a:schemeClr val="tx1"/>
                </a:solidFill>
                <a:latin typeface="Aptos"/>
              </a:rPr>
              <a:t>OnE</a:t>
            </a:r>
            <a:r>
              <a:rPr lang="pt-BR" sz="4000" dirty="0">
                <a:solidFill>
                  <a:schemeClr val="tx1"/>
                </a:solidFill>
                <a:latin typeface="Aptos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/>
                </a:solidFill>
                <a:latin typeface="Aptos"/>
              </a:rPr>
              <a:t>Modelo de negócios do projeto</a:t>
            </a:r>
            <a:endParaRPr lang="pt-BR" dirty="0">
              <a:solidFill>
                <a:schemeClr val="tx1"/>
              </a:solidFill>
            </a:endParaRP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pt-BR" sz="4000" dirty="0">
                <a:solidFill>
                  <a:schemeClr val="tx1"/>
                </a:solidFill>
                <a:latin typeface="Aptos"/>
              </a:rPr>
              <a:t>Conclusão e aprendizados</a:t>
            </a:r>
            <a:endParaRPr lang="en-US" sz="4000" dirty="0">
              <a:solidFill>
                <a:schemeClr val="tx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78922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dirty="0">
                <a:latin typeface="Barlow"/>
                <a:ea typeface="Barlow"/>
                <a:cs typeface="Barlow"/>
                <a:sym typeface="Barlow"/>
              </a:rPr>
              <a:t>CONCLUSÃO</a:t>
            </a:r>
            <a:r>
              <a:rPr lang="pt-BR" dirty="0"/>
              <a:t> E APRENDIZADOS</a:t>
            </a:r>
            <a:endParaRPr dirty="0"/>
          </a:p>
        </p:txBody>
      </p:sp>
      <p:sp>
        <p:nvSpPr>
          <p:cNvPr id="272" name="Google Shape;27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36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3923F-CF49-4CB3-04BB-B43B9530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22DFE-8E92-73ED-F59C-AC7A1EED8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Aprendizados das experiências com </a:t>
            </a:r>
            <a:r>
              <a:rPr lang="pt-BR" dirty="0" err="1">
                <a:latin typeface="Barlow Medium"/>
              </a:rPr>
              <a:t>early</a:t>
            </a:r>
            <a:r>
              <a:rPr lang="pt-BR" dirty="0">
                <a:latin typeface="Barlow Medium"/>
              </a:rPr>
              <a:t> </a:t>
            </a:r>
            <a:r>
              <a:rPr lang="pt-BR" dirty="0" err="1">
                <a:latin typeface="Barlow Medium"/>
              </a:rPr>
              <a:t>adopters</a:t>
            </a:r>
            <a:endParaRPr lang="pt-BR" dirty="0" err="1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A45B1ECB-485F-B5FA-6C2F-D1C32C9B2E8B}"/>
              </a:ext>
            </a:extLst>
          </p:cNvPr>
          <p:cNvSpPr txBox="1"/>
          <p:nvPr/>
        </p:nvSpPr>
        <p:spPr>
          <a:xfrm>
            <a:off x="562410" y="1389796"/>
            <a:ext cx="10718121" cy="53732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Principais Resultados:</a:t>
            </a:r>
            <a:endParaRPr lang="pt-BR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Engajamento Forte: Feedback positivo de </a:t>
            </a:r>
            <a:r>
              <a:rPr lang="pt-BR" sz="2000" dirty="0" err="1">
                <a:latin typeface="Tahoma"/>
                <a:ea typeface="Tahoma"/>
                <a:cs typeface="Tahoma"/>
              </a:rPr>
              <a:t>early</a:t>
            </a:r>
            <a:r>
              <a:rPr lang="pt-BR" sz="2000" dirty="0">
                <a:latin typeface="Tahoma"/>
                <a:ea typeface="Tahoma"/>
                <a:cs typeface="Tahoma"/>
              </a:rPr>
              <a:t> </a:t>
            </a:r>
            <a:r>
              <a:rPr lang="pt-BR" sz="2000" dirty="0" err="1">
                <a:latin typeface="Tahoma"/>
                <a:ea typeface="Tahoma"/>
                <a:cs typeface="Tahoma"/>
              </a:rPr>
              <a:t>adopters</a:t>
            </a:r>
            <a:r>
              <a:rPr lang="pt-BR" sz="2000" dirty="0">
                <a:latin typeface="Tahoma"/>
                <a:ea typeface="Tahoma"/>
                <a:cs typeface="Tahoma"/>
              </a:rPr>
              <a:t> prioritários, especialmente </a:t>
            </a:r>
            <a:r>
              <a:rPr lang="pt-BR" sz="2000" dirty="0" err="1">
                <a:latin typeface="Tahoma"/>
                <a:ea typeface="Tahoma"/>
                <a:cs typeface="Tahoma"/>
              </a:rPr>
              <a:t>PoP-ES</a:t>
            </a:r>
            <a:r>
              <a:rPr lang="pt-BR" sz="2000" dirty="0">
                <a:latin typeface="Tahoma"/>
                <a:ea typeface="Tahoma"/>
                <a:cs typeface="Tahoma"/>
              </a:rPr>
              <a:t> e </a:t>
            </a:r>
            <a:r>
              <a:rPr lang="pt-BR" sz="2000" dirty="0" err="1">
                <a:latin typeface="Tahoma"/>
                <a:ea typeface="Tahoma"/>
                <a:cs typeface="Tahoma"/>
              </a:rPr>
              <a:t>PoP-BA</a:t>
            </a:r>
            <a:r>
              <a:rPr lang="pt-BR" sz="2000" dirty="0">
                <a:latin typeface="Tahoma"/>
                <a:ea typeface="Tahoma"/>
                <a:cs typeface="Tahoma"/>
              </a:rPr>
              <a:t>, que identificaram o MVP como essencial para o monitoramento de redes.</a:t>
            </a:r>
            <a:endParaRPr lang="pt-BR" dirty="0">
              <a:ea typeface="Calibri"/>
              <a:cs typeface="Calibri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Validação Prática: Cenários estratégicos (como o </a:t>
            </a:r>
            <a:r>
              <a:rPr lang="pt-BR" sz="2000" dirty="0" err="1">
                <a:latin typeface="Tahoma"/>
                <a:ea typeface="Tahoma"/>
                <a:cs typeface="Tahoma"/>
              </a:rPr>
              <a:t>PoP-ES</a:t>
            </a:r>
            <a:r>
              <a:rPr lang="pt-BR" sz="2000" dirty="0">
                <a:latin typeface="Tahoma"/>
                <a:ea typeface="Tahoma"/>
                <a:cs typeface="Tahoma"/>
              </a:rPr>
              <a:t>, localizado na UFES) permitiram simulações controladas de monitoramento.</a:t>
            </a:r>
            <a:endParaRPr lang="pt-BR" dirty="0">
              <a:ea typeface="Calibri"/>
              <a:cs typeface="Calibri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Aprendizados Chave:</a:t>
            </a:r>
            <a:endParaRPr lang="pt-BR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Ajustes de Monitoramento: Necessidade de aprimorar a solução para monitoramento de fibras apagadas e identificação de uso clandestino.</a:t>
            </a:r>
            <a:endParaRPr lang="pt-BR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Redução de Riscos e Custos: Percepção de valor aumentada devido ao potencial de minimizar custos com inspeções físicas e melhorar a segurança em áreas de difícil acesso.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2000" dirty="0">
              <a:latin typeface="Tahoma"/>
              <a:ea typeface="Tahoma"/>
              <a:cs typeface="Tahoma"/>
            </a:endParaRPr>
          </a:p>
          <a:p>
            <a:pPr marL="379095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Próximos Passos:</a:t>
            </a:r>
            <a:endParaRPr lang="pt-BR" dirty="0">
              <a:ea typeface="Calibri"/>
              <a:cs typeface="Calibri"/>
            </a:endParaRPr>
          </a:p>
          <a:p>
            <a:pPr marL="836295" lvl="1" indent="-367030">
              <a:spcBef>
                <a:spcPts val="100"/>
              </a:spcBef>
              <a:buFont typeface="Courier New"/>
              <a:buChar char="o"/>
              <a:tabLst>
                <a:tab pos="379095" algn="l"/>
              </a:tabLst>
            </a:pPr>
            <a:r>
              <a:rPr lang="pt-BR" sz="2000" dirty="0">
                <a:latin typeface="Tahoma"/>
                <a:ea typeface="Tahoma"/>
                <a:cs typeface="Tahoma"/>
              </a:rPr>
              <a:t>Fortalecer a relação com </a:t>
            </a:r>
            <a:r>
              <a:rPr lang="pt-BR" sz="2000" dirty="0" err="1">
                <a:latin typeface="Tahoma"/>
                <a:ea typeface="Tahoma"/>
                <a:cs typeface="Tahoma"/>
              </a:rPr>
              <a:t>early</a:t>
            </a:r>
            <a:r>
              <a:rPr lang="pt-BR" sz="2000" dirty="0">
                <a:latin typeface="Tahoma"/>
                <a:ea typeface="Tahoma"/>
                <a:cs typeface="Tahoma"/>
              </a:rPr>
              <a:t> </a:t>
            </a:r>
            <a:r>
              <a:rPr lang="pt-BR" sz="2000" dirty="0" err="1">
                <a:latin typeface="Tahoma"/>
                <a:ea typeface="Tahoma"/>
                <a:cs typeface="Tahoma"/>
              </a:rPr>
              <a:t>adopters</a:t>
            </a:r>
            <a:r>
              <a:rPr lang="pt-BR" sz="2000" dirty="0">
                <a:latin typeface="Tahoma"/>
                <a:ea typeface="Tahoma"/>
                <a:cs typeface="Tahoma"/>
              </a:rPr>
              <a:t> em prospecção e expandir testes em redes com características diferentes para ampliar a aplicabilidade do MVP.</a:t>
            </a:r>
            <a:endParaRPr lang="pt-BR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507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Conclusão</a:t>
            </a:r>
            <a:endParaRPr lang="pt-BR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FBA25BD-C623-4F8B-B460-43A9C96D4A3F}"/>
              </a:ext>
            </a:extLst>
          </p:cNvPr>
          <p:cNvSpPr txBox="1"/>
          <p:nvPr/>
        </p:nvSpPr>
        <p:spPr>
          <a:xfrm>
            <a:off x="562410" y="1553346"/>
            <a:ext cx="10401597" cy="46115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RNP construiu programas de PD&amp;I para desenvolver novos produtos e serviços em parceria com a comunidade acadêmica de ensino e pesquisa;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 err="1">
                <a:latin typeface="Tahoma"/>
                <a:cs typeface="Tahoma"/>
              </a:rPr>
              <a:t>Co-criação</a:t>
            </a:r>
            <a:r>
              <a:rPr lang="pt-BR" sz="1800" dirty="0">
                <a:latin typeface="Tahoma"/>
                <a:cs typeface="Tahoma"/>
              </a:rPr>
              <a:t> ajuda a desenvolver produtos e serviços que importam para a comunidade;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A solução do GT-</a:t>
            </a:r>
            <a:r>
              <a:rPr lang="pt-BR" sz="1800" dirty="0" err="1">
                <a:latin typeface="Tahoma"/>
                <a:cs typeface="Tahoma"/>
              </a:rPr>
              <a:t>OnE</a:t>
            </a:r>
            <a:r>
              <a:rPr lang="pt-BR" sz="1800" dirty="0">
                <a:latin typeface="Tahoma"/>
                <a:cs typeface="Tahoma"/>
              </a:rPr>
              <a:t>! é uma solução combinada de hardware e software que oferta o monitoramento de redes óticas para campi universitários e ambientes metropolitanos;</a:t>
            </a: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Trabalhos futuros: </a:t>
            </a:r>
            <a:r>
              <a:rPr lang="pt-BR" sz="1800" dirty="0" err="1">
                <a:latin typeface="Tahoma"/>
                <a:cs typeface="Tahoma"/>
              </a:rPr>
              <a:t>OnE</a:t>
            </a:r>
            <a:r>
              <a:rPr lang="pt-BR" sz="1800" dirty="0">
                <a:latin typeface="Tahoma"/>
                <a:cs typeface="Tahoma"/>
              </a:rPr>
              <a:t>! </a:t>
            </a:r>
            <a:r>
              <a:rPr lang="pt-BR" dirty="0">
                <a:latin typeface="Tahoma"/>
                <a:cs typeface="Tahoma"/>
              </a:rPr>
              <a:t>t</a:t>
            </a:r>
            <a:r>
              <a:rPr lang="pt-BR" sz="1800" dirty="0">
                <a:latin typeface="Tahoma"/>
                <a:cs typeface="Tahoma"/>
              </a:rPr>
              <a:t>em o objetivo de integrar recursos inovadores para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lang="pt-BR" dirty="0">
                <a:latin typeface="Tahoma"/>
                <a:cs typeface="Tahoma"/>
              </a:rPr>
              <a:t>adicionar aprendizado de máquina;</a:t>
            </a:r>
            <a:endParaRPr lang="pt-BR" sz="1800" dirty="0">
              <a:latin typeface="Tahoma"/>
              <a:ea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ea typeface="Tahoma"/>
              <a:cs typeface="Tahoma"/>
            </a:endParaRPr>
          </a:p>
          <a:p>
            <a:pPr marL="379095" marR="5080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dirty="0">
                <a:latin typeface="Tahoma"/>
                <a:ea typeface="Tahoma"/>
                <a:cs typeface="Tahoma"/>
              </a:rPr>
              <a:t>Adicionalmente, a solução atualmente está em testes com cliente externo</a:t>
            </a:r>
            <a:endParaRPr lang="pt-BR" dirty="0">
              <a:latin typeface="Tahoma"/>
              <a:cs typeface="Tahoma"/>
            </a:endParaRPr>
          </a:p>
          <a:p>
            <a:pPr marL="12065" marR="5080">
              <a:spcBef>
                <a:spcPts val="100"/>
              </a:spcBef>
              <a:tabLst>
                <a:tab pos="379095" algn="l"/>
              </a:tabLst>
            </a:pPr>
            <a:r>
              <a:rPr lang="pt-BR" dirty="0">
                <a:latin typeface="Tahoma"/>
                <a:ea typeface="Tahoma"/>
                <a:cs typeface="Tahoma"/>
              </a:rPr>
              <a:t>(G2G Internet);</a:t>
            </a:r>
          </a:p>
          <a:p>
            <a:pPr marL="379095" marR="5080" indent="-367030"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Para mais informações: </a:t>
            </a:r>
            <a:r>
              <a:rPr lang="pt-BR" sz="1800" dirty="0">
                <a:latin typeface="Tahoma"/>
                <a:cs typeface="Tahoma"/>
                <a:hlinkClick r:id="rId2"/>
              </a:rPr>
              <a:t>https://rnpmais.rnp.br/lab/one</a:t>
            </a:r>
            <a:endParaRPr lang="pt-BR" sz="1800" dirty="0">
              <a:latin typeface="Tahoma"/>
              <a:cs typeface="Tahoma"/>
            </a:endParaRPr>
          </a:p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9095" algn="l"/>
              </a:tabLst>
            </a:pPr>
            <a:endParaRPr lang="pt-BR" sz="1800" dirty="0">
              <a:latin typeface="Tahoma"/>
              <a:cs typeface="Tahoma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23C06E-1DD3-41AE-AD7D-31D6E915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104" y="369629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AEF23-1A35-EC3D-8B23-F43AEA08B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6066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0068"/>
              </a:buClr>
              <a:buSzPts val="5000"/>
              <a:buFont typeface="Barlow"/>
              <a:buNone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O PROGRAMA DE PD&amp;I SERVIÇOS AVANÇADOS</a:t>
            </a:r>
            <a:endParaRPr dirty="0"/>
          </a:p>
        </p:txBody>
      </p:sp>
      <p:sp>
        <p:nvSpPr>
          <p:cNvPr id="272" name="Google Shape;27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Programa de PD&amp;I Serviços Avançados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A98DC65-CAA9-49BB-80D0-9FD096517F01}"/>
              </a:ext>
            </a:extLst>
          </p:cNvPr>
          <p:cNvSpPr/>
          <p:nvPr/>
        </p:nvSpPr>
        <p:spPr>
          <a:xfrm>
            <a:off x="1016149" y="1338538"/>
            <a:ext cx="11025647" cy="752012"/>
          </a:xfrm>
          <a:prstGeom prst="roundRect">
            <a:avLst/>
          </a:prstGeom>
          <a:solidFill>
            <a:srgbClr val="00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2800" dirty="0">
                <a:solidFill>
                  <a:srgbClr val="420068"/>
                </a:solidFill>
                <a:latin typeface="Barlow"/>
              </a:rPr>
              <a:t>+20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anos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inovando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em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parceria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com a academia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9A5C5EC-B66A-473A-BBA5-3A20B9BDB0AD}"/>
              </a:ext>
            </a:extLst>
          </p:cNvPr>
          <p:cNvSpPr/>
          <p:nvPr/>
        </p:nvSpPr>
        <p:spPr>
          <a:xfrm>
            <a:off x="1016149" y="2264263"/>
            <a:ext cx="11025646" cy="785629"/>
          </a:xfrm>
          <a:prstGeom prst="roundRect">
            <a:avLst/>
          </a:prstGeom>
          <a:solidFill>
            <a:srgbClr val="00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2800" dirty="0" err="1">
                <a:solidFill>
                  <a:srgbClr val="420068"/>
                </a:solidFill>
                <a:latin typeface="Barlow"/>
              </a:rPr>
              <a:t>Novos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produtos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e </a:t>
            </a:r>
            <a:r>
              <a:rPr lang="en-GB" sz="2800" dirty="0" err="1">
                <a:solidFill>
                  <a:srgbClr val="420068"/>
                </a:solidFill>
                <a:latin typeface="Barlow"/>
              </a:rPr>
              <a:t>serviços</a:t>
            </a:r>
            <a:r>
              <a:rPr lang="en-GB" sz="2800" dirty="0">
                <a:solidFill>
                  <a:srgbClr val="420068"/>
                </a:solidFill>
                <a:latin typeface="Barlow"/>
              </a:rPr>
              <a:t> para o Sistema RNP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99F7482-6F54-4573-BDE1-15964A35B2DA}"/>
              </a:ext>
            </a:extLst>
          </p:cNvPr>
          <p:cNvSpPr txBox="1">
            <a:spLocks/>
          </p:cNvSpPr>
          <p:nvPr/>
        </p:nvSpPr>
        <p:spPr>
          <a:xfrm>
            <a:off x="1016148" y="3137121"/>
            <a:ext cx="5891535" cy="2412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5720"/>
            <a:r>
              <a:rPr lang="en-GB" sz="2000" u="sng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Antigo </a:t>
            </a:r>
            <a:r>
              <a:rPr lang="en-GB" sz="2000" u="sng" dirty="0" err="1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</a:t>
            </a:r>
            <a:r>
              <a:rPr lang="en-GB" sz="2000" u="sng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GTs:</a:t>
            </a:r>
          </a:p>
          <a:p>
            <a:pPr lvl="1"/>
            <a:r>
              <a:rPr lang="en-GB" sz="2000" dirty="0"/>
              <a:t>De</a:t>
            </a:r>
            <a:r>
              <a:rPr lang="en-GB" sz="2000" b="1" dirty="0"/>
              <a:t> 2002 a 2018</a:t>
            </a:r>
            <a:endParaRPr lang="en-GB" sz="2000" b="1" dirty="0">
              <a:ea typeface="Calibri"/>
              <a:cs typeface="Calibri"/>
            </a:endParaRPr>
          </a:p>
          <a:p>
            <a:pPr lvl="1"/>
            <a:r>
              <a:rPr lang="en-GB" sz="2000" dirty="0" err="1"/>
              <a:t>Construção</a:t>
            </a:r>
            <a:r>
              <a:rPr lang="en-GB" sz="2000" dirty="0"/>
              <a:t> de </a:t>
            </a:r>
            <a:r>
              <a:rPr lang="en-GB" sz="2000" b="1" dirty="0" err="1"/>
              <a:t>protótipos</a:t>
            </a:r>
            <a:r>
              <a:rPr lang="en-GB" sz="2000" dirty="0"/>
              <a:t> e </a:t>
            </a:r>
            <a:r>
              <a:rPr lang="en-GB" sz="2000" b="1" dirty="0" err="1"/>
              <a:t>pilotos</a:t>
            </a:r>
            <a:endParaRPr lang="en-GB" sz="2000" b="1">
              <a:ea typeface="Calibri"/>
              <a:cs typeface="Calibri"/>
            </a:endParaRPr>
          </a:p>
          <a:p>
            <a:pPr lvl="1"/>
            <a:r>
              <a:rPr lang="en-GB" sz="2000" dirty="0"/>
              <a:t>Foco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b="1" dirty="0" err="1"/>
              <a:t>Desenvolvimento</a:t>
            </a:r>
            <a:r>
              <a:rPr lang="en-GB" sz="2000" b="1" dirty="0"/>
              <a:t> </a:t>
            </a:r>
            <a:r>
              <a:rPr lang="en-GB" sz="2000" b="1" dirty="0" err="1"/>
              <a:t>Tecnológico</a:t>
            </a:r>
            <a:endParaRPr lang="en-GB" sz="2000" b="1">
              <a:ea typeface="Calibri"/>
              <a:cs typeface="Calibri"/>
            </a:endParaRPr>
          </a:p>
          <a:p>
            <a:pPr lvl="1"/>
            <a:r>
              <a:rPr lang="en-GB" sz="2000" dirty="0" err="1"/>
              <a:t>Chamadas</a:t>
            </a:r>
            <a:r>
              <a:rPr lang="en-GB" sz="2000" dirty="0"/>
              <a:t> </a:t>
            </a:r>
            <a:r>
              <a:rPr lang="en-GB" sz="2000" dirty="0" err="1"/>
              <a:t>públicas</a:t>
            </a:r>
            <a:r>
              <a:rPr lang="en-GB" sz="2000" dirty="0"/>
              <a:t> para a </a:t>
            </a:r>
            <a:r>
              <a:rPr lang="en-GB" sz="2000" b="1" dirty="0"/>
              <a:t>academia</a:t>
            </a:r>
            <a:endParaRPr lang="en-GB" sz="2000" b="1">
              <a:ea typeface="Calibri"/>
              <a:cs typeface="Calibri"/>
            </a:endParaRPr>
          </a:p>
          <a:p>
            <a:pPr lvl="1"/>
            <a:r>
              <a:rPr lang="en-GB" sz="1600" dirty="0" err="1">
                <a:ea typeface="Calibri"/>
                <a:cs typeface="Calibri"/>
              </a:rPr>
              <a:t>Desde</a:t>
            </a:r>
            <a:r>
              <a:rPr lang="en-GB" sz="1600" dirty="0">
                <a:ea typeface="Calibri"/>
                <a:cs typeface="Calibri"/>
              </a:rPr>
              <a:t> 2016 </a:t>
            </a:r>
            <a:r>
              <a:rPr lang="en-GB" sz="1600" dirty="0" err="1">
                <a:ea typeface="Calibri"/>
                <a:cs typeface="Calibri"/>
              </a:rPr>
              <a:t>preparando</a:t>
            </a:r>
            <a:r>
              <a:rPr lang="en-GB" sz="1600" dirty="0">
                <a:ea typeface="Calibri"/>
                <a:cs typeface="Calibri"/>
              </a:rPr>
              <a:t> para a </a:t>
            </a:r>
            <a:r>
              <a:rPr lang="en-GB" sz="1600" dirty="0" err="1">
                <a:ea typeface="Calibri"/>
                <a:cs typeface="Calibri"/>
              </a:rPr>
              <a:t>mudança</a:t>
            </a:r>
            <a:r>
              <a:rPr lang="en-GB" sz="1600" dirty="0">
                <a:ea typeface="Calibri"/>
                <a:cs typeface="Calibri"/>
              </a:rPr>
              <a:t> (customer development, lean startup etc)</a:t>
            </a:r>
          </a:p>
          <a:p>
            <a:pPr lvl="1"/>
            <a:r>
              <a:rPr lang="en-GB" sz="1600" dirty="0" err="1">
                <a:ea typeface="Calibri"/>
                <a:cs typeface="Calibri"/>
              </a:rPr>
              <a:t>Aproximação</a:t>
            </a:r>
            <a:r>
              <a:rPr lang="en-GB" sz="1600" dirty="0">
                <a:ea typeface="Calibri"/>
                <a:cs typeface="Calibri"/>
              </a:rPr>
              <a:t> com a </a:t>
            </a:r>
            <a:r>
              <a:rPr lang="en-GB" sz="1600" dirty="0" err="1">
                <a:ea typeface="Calibri"/>
                <a:cs typeface="Calibri"/>
              </a:rPr>
              <a:t>Anprotec</a:t>
            </a:r>
            <a:r>
              <a:rPr lang="en-GB" sz="1600" dirty="0">
                <a:ea typeface="Calibri"/>
                <a:cs typeface="Calibri"/>
              </a:rPr>
              <a:t> a </a:t>
            </a:r>
            <a:r>
              <a:rPr lang="en-GB" sz="1600" dirty="0" err="1">
                <a:ea typeface="Calibri"/>
                <a:cs typeface="Calibri"/>
              </a:rPr>
              <a:t>partir</a:t>
            </a:r>
            <a:r>
              <a:rPr lang="en-GB" sz="1600" dirty="0">
                <a:ea typeface="Calibri"/>
                <a:cs typeface="Calibri"/>
              </a:rPr>
              <a:t> de 2017/18</a:t>
            </a:r>
            <a:endParaRPr lang="en-GB" sz="1600">
              <a:ea typeface="Calibri"/>
              <a:cs typeface="Calibri"/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368E2C3E-B27C-4386-9054-D34461770B98}"/>
              </a:ext>
            </a:extLst>
          </p:cNvPr>
          <p:cNvSpPr txBox="1">
            <a:spLocks/>
          </p:cNvSpPr>
          <p:nvPr/>
        </p:nvSpPr>
        <p:spPr>
          <a:xfrm>
            <a:off x="7043641" y="3137120"/>
            <a:ext cx="4986948" cy="2383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u="sng" dirty="0" err="1">
                <a:latin typeface="Arial"/>
                <a:ea typeface="Verdana"/>
                <a:cs typeface="Arial"/>
              </a:rPr>
              <a:t>Programa</a:t>
            </a:r>
            <a:r>
              <a:rPr lang="en-GB" sz="1800" u="sng" dirty="0">
                <a:latin typeface="Arial"/>
                <a:ea typeface="Verdana"/>
                <a:cs typeface="Arial"/>
              </a:rPr>
              <a:t> </a:t>
            </a:r>
            <a:r>
              <a:rPr lang="en-GB" sz="1800" u="sng" dirty="0" err="1">
                <a:latin typeface="Arial"/>
                <a:ea typeface="Verdana"/>
                <a:cs typeface="Arial"/>
              </a:rPr>
              <a:t>atual</a:t>
            </a:r>
            <a:r>
              <a:rPr lang="en-GB" sz="1800" u="sng" dirty="0">
                <a:latin typeface="Arial"/>
                <a:ea typeface="Verdana"/>
                <a:cs typeface="Arial"/>
              </a:rPr>
              <a:t> de PD&amp;I Serviços </a:t>
            </a:r>
            <a:r>
              <a:rPr lang="en-GB" sz="1800" u="sng" dirty="0" err="1">
                <a:latin typeface="Arial"/>
                <a:ea typeface="Verdana"/>
                <a:cs typeface="Arial"/>
              </a:rPr>
              <a:t>Avançados</a:t>
            </a:r>
            <a:r>
              <a:rPr lang="en-GB" sz="1800" u="sng" dirty="0">
                <a:latin typeface="Arial"/>
                <a:ea typeface="Verdana"/>
                <a:cs typeface="Arial"/>
              </a:rPr>
              <a:t>:</a:t>
            </a:r>
          </a:p>
          <a:p>
            <a:pPr marL="342900" lvl="1" indent="0">
              <a:buNone/>
            </a:pPr>
            <a:r>
              <a:rPr lang="en-GB" sz="1600" dirty="0">
                <a:latin typeface="Arial"/>
                <a:ea typeface="Verdana"/>
                <a:cs typeface="Arial"/>
              </a:rPr>
              <a:t>A </a:t>
            </a:r>
            <a:r>
              <a:rPr lang="en-GB" sz="1600" dirty="0" err="1">
                <a:latin typeface="Arial"/>
                <a:ea typeface="Verdana"/>
                <a:cs typeface="Arial"/>
              </a:rPr>
              <a:t>partir</a:t>
            </a:r>
            <a:r>
              <a:rPr lang="en-GB" sz="1600" dirty="0">
                <a:latin typeface="Arial"/>
                <a:ea typeface="Verdana"/>
                <a:cs typeface="Arial"/>
              </a:rPr>
              <a:t> de </a:t>
            </a:r>
            <a:r>
              <a:rPr lang="en-GB" sz="1600" b="1" dirty="0">
                <a:latin typeface="Arial"/>
                <a:ea typeface="Verdana"/>
                <a:cs typeface="Arial"/>
              </a:rPr>
              <a:t>2019</a:t>
            </a:r>
          </a:p>
          <a:p>
            <a:pPr marL="342900" lvl="1" indent="0">
              <a:buNone/>
            </a:pPr>
            <a:r>
              <a:rPr lang="en-GB" sz="1600" dirty="0" err="1">
                <a:latin typeface="Arial"/>
                <a:ea typeface="Verdana"/>
                <a:cs typeface="Arial"/>
              </a:rPr>
              <a:t>Desenvolvimento</a:t>
            </a:r>
            <a:r>
              <a:rPr lang="en-GB" sz="1600" dirty="0">
                <a:latin typeface="Arial"/>
                <a:ea typeface="Verdana"/>
                <a:cs typeface="Arial"/>
              </a:rPr>
              <a:t> e </a:t>
            </a:r>
            <a:r>
              <a:rPr lang="en-GB" sz="1600" dirty="0" err="1">
                <a:latin typeface="Arial"/>
                <a:ea typeface="Verdana"/>
                <a:cs typeface="Arial"/>
              </a:rPr>
              <a:t>validação</a:t>
            </a:r>
            <a:r>
              <a:rPr lang="en-GB" sz="1600" dirty="0">
                <a:latin typeface="Arial"/>
                <a:ea typeface="Verdana"/>
                <a:cs typeface="Arial"/>
              </a:rPr>
              <a:t> </a:t>
            </a:r>
            <a:r>
              <a:rPr lang="en-GB" sz="1600" dirty="0" err="1">
                <a:latin typeface="Arial"/>
                <a:ea typeface="Verdana"/>
                <a:cs typeface="Arial"/>
              </a:rPr>
              <a:t>orientada</a:t>
            </a:r>
            <a:r>
              <a:rPr lang="en-GB" sz="1600" dirty="0">
                <a:latin typeface="Arial"/>
                <a:ea typeface="Verdana"/>
                <a:cs typeface="Arial"/>
              </a:rPr>
              <a:t> a um</a:t>
            </a:r>
          </a:p>
          <a:p>
            <a:pPr marL="342900" lvl="1" indent="0">
              <a:buNone/>
            </a:pPr>
            <a:r>
              <a:rPr lang="en-GB" sz="1600" b="1" dirty="0">
                <a:latin typeface="Arial"/>
                <a:ea typeface="Verdana"/>
                <a:cs typeface="Arial"/>
              </a:rPr>
              <a:t>   </a:t>
            </a:r>
            <a:r>
              <a:rPr lang="en-GB" sz="1600" b="1" dirty="0" err="1">
                <a:latin typeface="Arial"/>
                <a:ea typeface="Verdana"/>
                <a:cs typeface="Arial"/>
              </a:rPr>
              <a:t>Mínimo</a:t>
            </a:r>
            <a:r>
              <a:rPr lang="en-GB" sz="1600" b="1" dirty="0">
                <a:latin typeface="Arial"/>
                <a:ea typeface="Verdana"/>
                <a:cs typeface="Arial"/>
              </a:rPr>
              <a:t> Produto </a:t>
            </a:r>
            <a:r>
              <a:rPr lang="en-GB" sz="1600" b="1" dirty="0" err="1">
                <a:latin typeface="Arial"/>
                <a:ea typeface="Verdana"/>
                <a:cs typeface="Arial"/>
              </a:rPr>
              <a:t>Viável</a:t>
            </a:r>
            <a:r>
              <a:rPr lang="en-GB" sz="1600" b="1" dirty="0">
                <a:latin typeface="Arial"/>
                <a:ea typeface="Verdana"/>
                <a:cs typeface="Arial"/>
              </a:rPr>
              <a:t> (MVP)</a:t>
            </a:r>
            <a:endParaRPr lang="en-GB" sz="1600" dirty="0">
              <a:latin typeface="Arial"/>
              <a:ea typeface="Verdana"/>
              <a:cs typeface="Arial"/>
            </a:endParaRPr>
          </a:p>
          <a:p>
            <a:pPr marL="342900" lvl="1" indent="0">
              <a:buNone/>
            </a:pPr>
            <a:r>
              <a:rPr lang="en-GB" sz="1600" dirty="0">
                <a:latin typeface="Arial"/>
                <a:ea typeface="Verdana"/>
                <a:cs typeface="Arial"/>
              </a:rPr>
              <a:t>Produto (</a:t>
            </a:r>
            <a:r>
              <a:rPr lang="en-GB" sz="1600" b="1" err="1">
                <a:latin typeface="Arial"/>
                <a:ea typeface="Verdana"/>
                <a:cs typeface="Arial"/>
              </a:rPr>
              <a:t>Tecnologia</a:t>
            </a:r>
            <a:r>
              <a:rPr lang="en-GB" sz="1600" b="1" dirty="0">
                <a:latin typeface="Arial"/>
                <a:ea typeface="Verdana"/>
                <a:cs typeface="Arial"/>
              </a:rPr>
              <a:t>) </a:t>
            </a:r>
            <a:r>
              <a:rPr lang="en-GB" sz="1600" dirty="0">
                <a:latin typeface="Arial"/>
                <a:ea typeface="Verdana"/>
                <a:cs typeface="Arial"/>
              </a:rPr>
              <a:t>+ Negócio </a:t>
            </a:r>
            <a:r>
              <a:rPr lang="en-GB" sz="1600" b="1" dirty="0">
                <a:latin typeface="Arial"/>
                <a:ea typeface="Verdana"/>
                <a:cs typeface="Arial"/>
              </a:rPr>
              <a:t>(Sistema RNP)</a:t>
            </a:r>
          </a:p>
          <a:p>
            <a:pPr marL="342900" lvl="1" indent="0">
              <a:buNone/>
            </a:pPr>
            <a:r>
              <a:rPr lang="en-GB" sz="1600" dirty="0" err="1">
                <a:latin typeface="Arial"/>
                <a:ea typeface="Verdana"/>
                <a:cs typeface="Arial"/>
              </a:rPr>
              <a:t>Chamadas</a:t>
            </a:r>
            <a:r>
              <a:rPr lang="en-GB" sz="1600" dirty="0">
                <a:latin typeface="Arial"/>
                <a:ea typeface="Verdana"/>
                <a:cs typeface="Arial"/>
              </a:rPr>
              <a:t> </a:t>
            </a:r>
            <a:r>
              <a:rPr lang="en-GB" sz="1600" dirty="0" err="1">
                <a:latin typeface="Arial"/>
                <a:ea typeface="Verdana"/>
                <a:cs typeface="Arial"/>
              </a:rPr>
              <a:t>públicas</a:t>
            </a:r>
            <a:r>
              <a:rPr lang="en-GB" sz="1600" dirty="0">
                <a:latin typeface="Arial"/>
                <a:ea typeface="Verdana"/>
                <a:cs typeface="Arial"/>
              </a:rPr>
              <a:t> para </a:t>
            </a:r>
            <a:r>
              <a:rPr lang="en-GB" sz="1600" dirty="0" err="1">
                <a:latin typeface="Arial"/>
                <a:ea typeface="Verdana"/>
                <a:cs typeface="Arial"/>
              </a:rPr>
              <a:t>aproximar</a:t>
            </a:r>
            <a:endParaRPr lang="en-GB" sz="1600" b="1" dirty="0" err="1"/>
          </a:p>
          <a:p>
            <a:pPr marL="342900" lvl="1" indent="0">
              <a:buNone/>
            </a:pPr>
            <a:r>
              <a:rPr lang="en-GB" sz="1600" b="1" dirty="0">
                <a:latin typeface="Arial"/>
                <a:ea typeface="Verdana"/>
                <a:cs typeface="Arial"/>
              </a:rPr>
              <a:t>   </a:t>
            </a:r>
            <a:r>
              <a:rPr lang="en-GB" sz="1600" b="1" dirty="0" err="1">
                <a:latin typeface="Arial"/>
                <a:ea typeface="Verdana"/>
                <a:cs typeface="Arial"/>
              </a:rPr>
              <a:t>Grupos</a:t>
            </a:r>
            <a:r>
              <a:rPr lang="en-GB" sz="1600" b="1" dirty="0">
                <a:latin typeface="Arial"/>
                <a:ea typeface="Verdana"/>
                <a:cs typeface="Arial"/>
              </a:rPr>
              <a:t> de </a:t>
            </a:r>
            <a:r>
              <a:rPr lang="en-GB" sz="1600" b="1" dirty="0" err="1">
                <a:latin typeface="Arial"/>
                <a:ea typeface="Verdana"/>
                <a:cs typeface="Arial"/>
              </a:rPr>
              <a:t>pesquisa</a:t>
            </a:r>
            <a:r>
              <a:rPr lang="en-GB" sz="1600" b="1" dirty="0">
                <a:latin typeface="Arial"/>
                <a:ea typeface="Verdana"/>
                <a:cs typeface="Arial"/>
              </a:rPr>
              <a:t> e Startups (</a:t>
            </a:r>
            <a:r>
              <a:rPr lang="en-GB" sz="1600" b="1" dirty="0" err="1">
                <a:latin typeface="Arial"/>
                <a:ea typeface="Verdana"/>
                <a:cs typeface="Arial"/>
              </a:rPr>
              <a:t>opcional</a:t>
            </a:r>
            <a:r>
              <a:rPr lang="en-GB" sz="1600" b="1" dirty="0">
                <a:latin typeface="Arial"/>
                <a:ea typeface="Verdana"/>
                <a:cs typeface="Arial"/>
              </a:rPr>
              <a:t>)</a:t>
            </a:r>
            <a:endParaRPr lang="en-GB" sz="1600" b="1"/>
          </a:p>
          <a:p>
            <a:pPr marL="342900" lvl="1" indent="0">
              <a:buNone/>
            </a:pPr>
            <a:r>
              <a:rPr lang="en-GB" sz="1600" dirty="0" err="1"/>
              <a:t>Cooperação</a:t>
            </a:r>
            <a:r>
              <a:rPr lang="en-GB" sz="1600" dirty="0"/>
              <a:t> com </a:t>
            </a:r>
            <a:r>
              <a:rPr lang="en-GB" sz="1600" b="1" dirty="0" err="1"/>
              <a:t>Ecossistema</a:t>
            </a:r>
            <a:r>
              <a:rPr lang="en-GB" sz="1600" b="1" dirty="0"/>
              <a:t> de </a:t>
            </a:r>
            <a:r>
              <a:rPr lang="en-GB" sz="1600" b="1" dirty="0" err="1"/>
              <a:t>Inovação</a:t>
            </a:r>
            <a:endParaRPr lang="en-GB" sz="1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FBB226-2676-4BF7-A3C5-9432CB23B5A1}"/>
              </a:ext>
            </a:extLst>
          </p:cNvPr>
          <p:cNvSpPr txBox="1"/>
          <p:nvPr/>
        </p:nvSpPr>
        <p:spPr>
          <a:xfrm>
            <a:off x="8564239" y="5645855"/>
            <a:ext cx="345823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/>
              <a:t>A partir de 2024</a:t>
            </a:r>
            <a:endParaRPr lang="pt-BR" dirty="0"/>
          </a:p>
          <a:p>
            <a:r>
              <a:rPr lang="pt-BR" sz="2000" dirty="0"/>
              <a:t>Cada GT: R$350k / ano</a:t>
            </a:r>
            <a:endParaRPr lang="pt-BR" dirty="0"/>
          </a:p>
          <a:p>
            <a:r>
              <a:rPr lang="pt-BR" sz="2000" dirty="0"/>
              <a:t>R$ 300k pessoal, R$ 50k infra</a:t>
            </a:r>
            <a:endParaRPr lang="pt-BR" dirty="0"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FC1D15-82B7-2EE8-CD8C-CB29855FE095}"/>
              </a:ext>
            </a:extLst>
          </p:cNvPr>
          <p:cNvSpPr txBox="1"/>
          <p:nvPr/>
        </p:nvSpPr>
        <p:spPr>
          <a:xfrm>
            <a:off x="1011474" y="5645855"/>
            <a:ext cx="742511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/>
              <a:t>Até 2023</a:t>
            </a:r>
            <a:endParaRPr lang="pt-BR" dirty="0"/>
          </a:p>
          <a:p>
            <a:r>
              <a:rPr lang="pt-BR" sz="2000" dirty="0"/>
              <a:t>Cada GT: R$157 k / ano</a:t>
            </a:r>
            <a:endParaRPr lang="pt-BR" dirty="0"/>
          </a:p>
          <a:p>
            <a:r>
              <a:rPr lang="pt-BR" sz="2000" dirty="0"/>
              <a:t>R$ 132k pessoal e R$ 25k equipamentos 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48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Programa PD&amp;I Serviços Avançados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36F5F4E-91DF-4903-A526-770D51FF5086}"/>
              </a:ext>
            </a:extLst>
          </p:cNvPr>
          <p:cNvSpPr>
            <a:spLocks noGrp="1"/>
          </p:cNvSpPr>
          <p:nvPr/>
        </p:nvSpPr>
        <p:spPr>
          <a:xfrm>
            <a:off x="838200" y="1428935"/>
            <a:ext cx="11131923" cy="5292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ea typeface="+mn-lt"/>
                <a:cs typeface="+mn-lt"/>
              </a:rPr>
              <a:t>Os </a:t>
            </a:r>
            <a:r>
              <a:rPr lang="pt-BR" sz="2400" dirty="0" err="1">
                <a:ea typeface="+mn-lt"/>
                <a:cs typeface="+mn-lt"/>
              </a:rPr>
              <a:t>GTs</a:t>
            </a:r>
            <a:r>
              <a:rPr lang="pt-BR" sz="2400" dirty="0">
                <a:ea typeface="+mn-lt"/>
                <a:cs typeface="+mn-lt"/>
              </a:rPr>
              <a:t> são selecionados a partir de uma chamada pública para o projeto de fase1 e são avaliados ao final desta fase, potencialmente podendo seguir para a fase 2.</a:t>
            </a:r>
            <a:endParaRPr lang="pt-BR" dirty="0">
              <a:ea typeface="Calibri"/>
              <a:cs typeface="Calibri"/>
            </a:endParaRPr>
          </a:p>
          <a:p>
            <a:r>
              <a:rPr lang="pt-BR" sz="2400" dirty="0">
                <a:ea typeface="Calibri"/>
                <a:cs typeface="Calibri"/>
              </a:rPr>
              <a:t>Resumos dos objetivos principais das fases 1 e 2 (ambas com duração de 12 meses)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7" name="Espaço Reservado para Conteúdo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50D1834E-D0F7-390C-D0FF-643BDCFE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71" y="2976282"/>
            <a:ext cx="7026253" cy="34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0068"/>
              </a:buClr>
              <a:buSzPts val="5000"/>
              <a:buFont typeface="Barlow"/>
              <a:buNone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A SOLUÇÃO DO GT-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OnE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!</a:t>
            </a:r>
            <a:endParaRPr dirty="0"/>
          </a:p>
        </p:txBody>
      </p:sp>
      <p:sp>
        <p:nvSpPr>
          <p:cNvPr id="272" name="Google Shape;27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3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A93D6-0554-EC55-789D-B5990E266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Motivação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ADA59C-AC4F-379D-7221-E909781C2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825" y="1482725"/>
            <a:ext cx="10695975" cy="4587875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Mídia Online 3" title="Apresentação do GT-OnE!">
            <a:hlinkClick r:id="" action="ppaction://media"/>
            <a:extLst>
              <a:ext uri="{FF2B5EF4-FFF2-40B4-BE49-F238E27FC236}">
                <a16:creationId xmlns:a16="http://schemas.microsoft.com/office/drawing/2014/main" id="{BCB38D63-1B70-C882-F239-6494CF16E1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2380" y="1265830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time</a:t>
            </a:r>
            <a:endParaRPr lang="pt-BR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06B0A04-E2C4-4DDB-8801-28BABEA29972}"/>
              </a:ext>
            </a:extLst>
          </p:cNvPr>
          <p:cNvSpPr txBox="1"/>
          <p:nvPr/>
        </p:nvSpPr>
        <p:spPr>
          <a:xfrm>
            <a:off x="3076968" y="2509064"/>
            <a:ext cx="1811903" cy="20710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100" b="1" spc="-80" dirty="0">
                <a:latin typeface="Tahoma"/>
                <a:cs typeface="Tahoma"/>
              </a:rPr>
              <a:t>Prof.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Dr.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Ricardo C.</a:t>
            </a:r>
            <a:r>
              <a:rPr sz="1100" b="1" spc="-70" dirty="0">
                <a:latin typeface="Tahoma"/>
                <a:cs typeface="Tahoma"/>
              </a:rPr>
              <a:t> de </a:t>
            </a:r>
            <a:r>
              <a:rPr lang="pt-BR" sz="1100" b="1" spc="-10" dirty="0">
                <a:latin typeface="Tahoma"/>
                <a:cs typeface="Tahoma"/>
              </a:rPr>
              <a:t>Mello</a:t>
            </a: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758B7417-0FBE-4DC7-9770-1AF20957B437}"/>
              </a:ext>
            </a:extLst>
          </p:cNvPr>
          <p:cNvGrpSpPr/>
          <p:nvPr/>
        </p:nvGrpSpPr>
        <p:grpSpPr>
          <a:xfrm>
            <a:off x="3453809" y="1380564"/>
            <a:ext cx="1058300" cy="1041859"/>
            <a:chOff x="2958899" y="893344"/>
            <a:chExt cx="1553210" cy="1529080"/>
          </a:xfrm>
        </p:grpSpPr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61878A6F-5AD4-4E75-8200-00C348E03C8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949" y="912394"/>
              <a:ext cx="1514997" cy="1490524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399F070-7A54-4F19-86EE-857FBBA1300D}"/>
                </a:ext>
              </a:extLst>
            </p:cNvPr>
            <p:cNvSpPr/>
            <p:nvPr/>
          </p:nvSpPr>
          <p:spPr>
            <a:xfrm>
              <a:off x="2968424" y="902869"/>
              <a:ext cx="1534160" cy="1510030"/>
            </a:xfrm>
            <a:custGeom>
              <a:avLst/>
              <a:gdLst/>
              <a:ahLst/>
              <a:cxnLst/>
              <a:rect l="l" t="t" r="r" b="b"/>
              <a:pathLst>
                <a:path w="1534160" h="1510030">
                  <a:moveTo>
                    <a:pt x="0" y="754787"/>
                  </a:moveTo>
                  <a:lnTo>
                    <a:pt x="1509" y="707053"/>
                  </a:lnTo>
                  <a:lnTo>
                    <a:pt x="5976" y="660108"/>
                  </a:lnTo>
                  <a:lnTo>
                    <a:pt x="13311" y="614040"/>
                  </a:lnTo>
                  <a:lnTo>
                    <a:pt x="23425" y="568938"/>
                  </a:lnTo>
                  <a:lnTo>
                    <a:pt x="36228" y="524891"/>
                  </a:lnTo>
                  <a:lnTo>
                    <a:pt x="51629" y="481986"/>
                  </a:lnTo>
                  <a:lnTo>
                    <a:pt x="69539" y="440312"/>
                  </a:lnTo>
                  <a:lnTo>
                    <a:pt x="89868" y="399957"/>
                  </a:lnTo>
                  <a:lnTo>
                    <a:pt x="112527" y="361011"/>
                  </a:lnTo>
                  <a:lnTo>
                    <a:pt x="137425" y="323561"/>
                  </a:lnTo>
                  <a:lnTo>
                    <a:pt x="164472" y="287695"/>
                  </a:lnTo>
                  <a:lnTo>
                    <a:pt x="193579" y="253503"/>
                  </a:lnTo>
                  <a:lnTo>
                    <a:pt x="224656" y="221072"/>
                  </a:lnTo>
                  <a:lnTo>
                    <a:pt x="257612" y="190491"/>
                  </a:lnTo>
                  <a:lnTo>
                    <a:pt x="292359" y="161848"/>
                  </a:lnTo>
                  <a:lnTo>
                    <a:pt x="328806" y="135232"/>
                  </a:lnTo>
                  <a:lnTo>
                    <a:pt x="366864" y="110732"/>
                  </a:lnTo>
                  <a:lnTo>
                    <a:pt x="406442" y="88435"/>
                  </a:lnTo>
                  <a:lnTo>
                    <a:pt x="447450" y="68430"/>
                  </a:lnTo>
                  <a:lnTo>
                    <a:pt x="489800" y="50805"/>
                  </a:lnTo>
                  <a:lnTo>
                    <a:pt x="533401" y="35650"/>
                  </a:lnTo>
                  <a:lnTo>
                    <a:pt x="578162" y="23051"/>
                  </a:lnTo>
                  <a:lnTo>
                    <a:pt x="623995" y="13099"/>
                  </a:lnTo>
                  <a:lnTo>
                    <a:pt x="670810" y="5880"/>
                  </a:lnTo>
                  <a:lnTo>
                    <a:pt x="718516" y="1484"/>
                  </a:lnTo>
                  <a:lnTo>
                    <a:pt x="767023" y="0"/>
                  </a:lnTo>
                  <a:lnTo>
                    <a:pt x="817682" y="1646"/>
                  </a:lnTo>
                  <a:lnTo>
                    <a:pt x="867844" y="6545"/>
                  </a:lnTo>
                  <a:lnTo>
                    <a:pt x="917361" y="14637"/>
                  </a:lnTo>
                  <a:lnTo>
                    <a:pt x="966084" y="25859"/>
                  </a:lnTo>
                  <a:lnTo>
                    <a:pt x="1013864" y="40152"/>
                  </a:lnTo>
                  <a:lnTo>
                    <a:pt x="1060551" y="57454"/>
                  </a:lnTo>
                  <a:lnTo>
                    <a:pt x="1105997" y="77706"/>
                  </a:lnTo>
                  <a:lnTo>
                    <a:pt x="1150052" y="100845"/>
                  </a:lnTo>
                  <a:lnTo>
                    <a:pt x="1192569" y="126813"/>
                  </a:lnTo>
                  <a:lnTo>
                    <a:pt x="1233396" y="155547"/>
                  </a:lnTo>
                  <a:lnTo>
                    <a:pt x="1272387" y="186986"/>
                  </a:lnTo>
                  <a:lnTo>
                    <a:pt x="1309391" y="221072"/>
                  </a:lnTo>
                  <a:lnTo>
                    <a:pt x="1344029" y="257485"/>
                  </a:lnTo>
                  <a:lnTo>
                    <a:pt x="1375978" y="295854"/>
                  </a:lnTo>
                  <a:lnTo>
                    <a:pt x="1405178" y="336030"/>
                  </a:lnTo>
                  <a:lnTo>
                    <a:pt x="1431566" y="377868"/>
                  </a:lnTo>
                  <a:lnTo>
                    <a:pt x="1455081" y="421221"/>
                  </a:lnTo>
                  <a:lnTo>
                    <a:pt x="1475661" y="465942"/>
                  </a:lnTo>
                  <a:lnTo>
                    <a:pt x="1493244" y="511885"/>
                  </a:lnTo>
                  <a:lnTo>
                    <a:pt x="1507769" y="558902"/>
                  </a:lnTo>
                  <a:lnTo>
                    <a:pt x="1519173" y="606847"/>
                  </a:lnTo>
                  <a:lnTo>
                    <a:pt x="1527396" y="655575"/>
                  </a:lnTo>
                  <a:lnTo>
                    <a:pt x="1532374" y="704936"/>
                  </a:lnTo>
                  <a:lnTo>
                    <a:pt x="1534047" y="754787"/>
                  </a:lnTo>
                  <a:lnTo>
                    <a:pt x="1532538" y="802521"/>
                  </a:lnTo>
                  <a:lnTo>
                    <a:pt x="1528071" y="849466"/>
                  </a:lnTo>
                  <a:lnTo>
                    <a:pt x="1520736" y="895533"/>
                  </a:lnTo>
                  <a:lnTo>
                    <a:pt x="1510622" y="940635"/>
                  </a:lnTo>
                  <a:lnTo>
                    <a:pt x="1497819" y="984683"/>
                  </a:lnTo>
                  <a:lnTo>
                    <a:pt x="1482418" y="1027588"/>
                  </a:lnTo>
                  <a:lnTo>
                    <a:pt x="1464508" y="1069262"/>
                  </a:lnTo>
                  <a:lnTo>
                    <a:pt x="1444179" y="1109616"/>
                  </a:lnTo>
                  <a:lnTo>
                    <a:pt x="1421520" y="1148563"/>
                  </a:lnTo>
                  <a:lnTo>
                    <a:pt x="1396622" y="1186013"/>
                  </a:lnTo>
                  <a:lnTo>
                    <a:pt x="1369575" y="1221879"/>
                  </a:lnTo>
                  <a:lnTo>
                    <a:pt x="1340468" y="1256071"/>
                  </a:lnTo>
                  <a:lnTo>
                    <a:pt x="1309391" y="1288502"/>
                  </a:lnTo>
                  <a:lnTo>
                    <a:pt x="1276435" y="1319083"/>
                  </a:lnTo>
                  <a:lnTo>
                    <a:pt x="1241688" y="1347725"/>
                  </a:lnTo>
                  <a:lnTo>
                    <a:pt x="1205241" y="1374341"/>
                  </a:lnTo>
                  <a:lnTo>
                    <a:pt x="1167183" y="1398842"/>
                  </a:lnTo>
                  <a:lnTo>
                    <a:pt x="1127605" y="1421139"/>
                  </a:lnTo>
                  <a:lnTo>
                    <a:pt x="1086596" y="1441144"/>
                  </a:lnTo>
                  <a:lnTo>
                    <a:pt x="1044247" y="1458768"/>
                  </a:lnTo>
                  <a:lnTo>
                    <a:pt x="1000646" y="1473924"/>
                  </a:lnTo>
                  <a:lnTo>
                    <a:pt x="955885" y="1486522"/>
                  </a:lnTo>
                  <a:lnTo>
                    <a:pt x="910052" y="1496475"/>
                  </a:lnTo>
                  <a:lnTo>
                    <a:pt x="863237" y="1503693"/>
                  </a:lnTo>
                  <a:lnTo>
                    <a:pt x="815531" y="1508089"/>
                  </a:lnTo>
                  <a:lnTo>
                    <a:pt x="767023" y="1509574"/>
                  </a:lnTo>
                  <a:lnTo>
                    <a:pt x="718516" y="1508089"/>
                  </a:lnTo>
                  <a:lnTo>
                    <a:pt x="670810" y="1503693"/>
                  </a:lnTo>
                  <a:lnTo>
                    <a:pt x="623995" y="1496475"/>
                  </a:lnTo>
                  <a:lnTo>
                    <a:pt x="578162" y="1486522"/>
                  </a:lnTo>
                  <a:lnTo>
                    <a:pt x="533401" y="1473924"/>
                  </a:lnTo>
                  <a:lnTo>
                    <a:pt x="489800" y="1458768"/>
                  </a:lnTo>
                  <a:lnTo>
                    <a:pt x="447450" y="1441144"/>
                  </a:lnTo>
                  <a:lnTo>
                    <a:pt x="406442" y="1421139"/>
                  </a:lnTo>
                  <a:lnTo>
                    <a:pt x="366864" y="1398842"/>
                  </a:lnTo>
                  <a:lnTo>
                    <a:pt x="328806" y="1374341"/>
                  </a:lnTo>
                  <a:lnTo>
                    <a:pt x="292359" y="1347725"/>
                  </a:lnTo>
                  <a:lnTo>
                    <a:pt x="257612" y="1319083"/>
                  </a:lnTo>
                  <a:lnTo>
                    <a:pt x="224656" y="1288502"/>
                  </a:lnTo>
                  <a:lnTo>
                    <a:pt x="193579" y="1256071"/>
                  </a:lnTo>
                  <a:lnTo>
                    <a:pt x="164472" y="1221879"/>
                  </a:lnTo>
                  <a:lnTo>
                    <a:pt x="137425" y="1186013"/>
                  </a:lnTo>
                  <a:lnTo>
                    <a:pt x="112527" y="1148563"/>
                  </a:lnTo>
                  <a:lnTo>
                    <a:pt x="89868" y="1109616"/>
                  </a:lnTo>
                  <a:lnTo>
                    <a:pt x="69539" y="1069262"/>
                  </a:lnTo>
                  <a:lnTo>
                    <a:pt x="51629" y="1027588"/>
                  </a:lnTo>
                  <a:lnTo>
                    <a:pt x="36228" y="984683"/>
                  </a:lnTo>
                  <a:lnTo>
                    <a:pt x="23425" y="940635"/>
                  </a:lnTo>
                  <a:lnTo>
                    <a:pt x="13311" y="895533"/>
                  </a:lnTo>
                  <a:lnTo>
                    <a:pt x="5976" y="849466"/>
                  </a:lnTo>
                  <a:lnTo>
                    <a:pt x="1509" y="802521"/>
                  </a:lnTo>
                  <a:lnTo>
                    <a:pt x="0" y="754787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F43D4FB9-27C4-4BA4-937D-CBC01DA23571}"/>
              </a:ext>
            </a:extLst>
          </p:cNvPr>
          <p:cNvSpPr txBox="1"/>
          <p:nvPr/>
        </p:nvSpPr>
        <p:spPr>
          <a:xfrm>
            <a:off x="722519" y="2494553"/>
            <a:ext cx="1721411" cy="382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 algn="ctr">
              <a:lnSpc>
                <a:spcPct val="114999"/>
              </a:lnSpc>
              <a:spcBef>
                <a:spcPts val="100"/>
              </a:spcBef>
            </a:pPr>
            <a:r>
              <a:rPr sz="1100" b="1" spc="-80" dirty="0">
                <a:latin typeface="Tahoma"/>
                <a:cs typeface="Tahoma"/>
              </a:rPr>
              <a:t>Prof. </a:t>
            </a:r>
            <a:r>
              <a:rPr sz="1100" b="1" spc="-114" dirty="0">
                <a:latin typeface="Tahoma"/>
                <a:cs typeface="Tahoma"/>
              </a:rPr>
              <a:t>Dr.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Camilo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40" dirty="0">
                <a:latin typeface="Tahoma"/>
                <a:cs typeface="Tahoma"/>
              </a:rPr>
              <a:t>A.</a:t>
            </a:r>
            <a:r>
              <a:rPr sz="1100" b="1" spc="-75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R.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20" dirty="0">
                <a:latin typeface="Tahoma"/>
                <a:cs typeface="Tahoma"/>
              </a:rPr>
              <a:t>Díaz </a:t>
            </a:r>
            <a:r>
              <a:rPr lang="pt-BR" sz="1100" b="1" i="1" u="sng" spc="-65" dirty="0">
                <a:latin typeface="Tahoma"/>
                <a:cs typeface="Tahoma"/>
              </a:rPr>
              <a:t>Coordenador Acadêmico</a:t>
            </a:r>
            <a:endParaRPr sz="1100" i="1" u="sng" dirty="0">
              <a:latin typeface="Tahoma"/>
              <a:cs typeface="Tahoma"/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7B0BA11A-BC38-43FF-A2A1-C835291F6816}"/>
              </a:ext>
            </a:extLst>
          </p:cNvPr>
          <p:cNvGrpSpPr/>
          <p:nvPr/>
        </p:nvGrpSpPr>
        <p:grpSpPr>
          <a:xfrm>
            <a:off x="1072698" y="1380564"/>
            <a:ext cx="1058300" cy="1041859"/>
            <a:chOff x="577788" y="893344"/>
            <a:chExt cx="1553210" cy="1529080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6484A44-8F63-47B0-BFDF-B9E130F8B7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838" y="912394"/>
              <a:ext cx="1514997" cy="1490524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F3B6FE0E-780D-4B50-93F2-A0A3E10AA2FE}"/>
                </a:ext>
              </a:extLst>
            </p:cNvPr>
            <p:cNvSpPr/>
            <p:nvPr/>
          </p:nvSpPr>
          <p:spPr>
            <a:xfrm>
              <a:off x="587313" y="902869"/>
              <a:ext cx="1534160" cy="1510030"/>
            </a:xfrm>
            <a:custGeom>
              <a:avLst/>
              <a:gdLst/>
              <a:ahLst/>
              <a:cxnLst/>
              <a:rect l="l" t="t" r="r" b="b"/>
              <a:pathLst>
                <a:path w="1534160" h="1510030">
                  <a:moveTo>
                    <a:pt x="0" y="754787"/>
                  </a:moveTo>
                  <a:lnTo>
                    <a:pt x="1509" y="707053"/>
                  </a:lnTo>
                  <a:lnTo>
                    <a:pt x="5976" y="660108"/>
                  </a:lnTo>
                  <a:lnTo>
                    <a:pt x="13311" y="614040"/>
                  </a:lnTo>
                  <a:lnTo>
                    <a:pt x="23425" y="568938"/>
                  </a:lnTo>
                  <a:lnTo>
                    <a:pt x="36228" y="524891"/>
                  </a:lnTo>
                  <a:lnTo>
                    <a:pt x="51629" y="481986"/>
                  </a:lnTo>
                  <a:lnTo>
                    <a:pt x="69539" y="440312"/>
                  </a:lnTo>
                  <a:lnTo>
                    <a:pt x="89868" y="399957"/>
                  </a:lnTo>
                  <a:lnTo>
                    <a:pt x="112527" y="361011"/>
                  </a:lnTo>
                  <a:lnTo>
                    <a:pt x="137425" y="323561"/>
                  </a:lnTo>
                  <a:lnTo>
                    <a:pt x="164472" y="287695"/>
                  </a:lnTo>
                  <a:lnTo>
                    <a:pt x="193579" y="253503"/>
                  </a:lnTo>
                  <a:lnTo>
                    <a:pt x="224656" y="221072"/>
                  </a:lnTo>
                  <a:lnTo>
                    <a:pt x="257612" y="190491"/>
                  </a:lnTo>
                  <a:lnTo>
                    <a:pt x="292359" y="161848"/>
                  </a:lnTo>
                  <a:lnTo>
                    <a:pt x="328806" y="135232"/>
                  </a:lnTo>
                  <a:lnTo>
                    <a:pt x="366864" y="110732"/>
                  </a:lnTo>
                  <a:lnTo>
                    <a:pt x="406442" y="88435"/>
                  </a:lnTo>
                  <a:lnTo>
                    <a:pt x="447450" y="68430"/>
                  </a:lnTo>
                  <a:lnTo>
                    <a:pt x="489800" y="50805"/>
                  </a:lnTo>
                  <a:lnTo>
                    <a:pt x="533400" y="35650"/>
                  </a:lnTo>
                  <a:lnTo>
                    <a:pt x="578162" y="23051"/>
                  </a:lnTo>
                  <a:lnTo>
                    <a:pt x="623995" y="13099"/>
                  </a:lnTo>
                  <a:lnTo>
                    <a:pt x="670810" y="5880"/>
                  </a:lnTo>
                  <a:lnTo>
                    <a:pt x="718516" y="1484"/>
                  </a:lnTo>
                  <a:lnTo>
                    <a:pt x="767023" y="0"/>
                  </a:lnTo>
                  <a:lnTo>
                    <a:pt x="817682" y="1646"/>
                  </a:lnTo>
                  <a:lnTo>
                    <a:pt x="867844" y="6545"/>
                  </a:lnTo>
                  <a:lnTo>
                    <a:pt x="917361" y="14637"/>
                  </a:lnTo>
                  <a:lnTo>
                    <a:pt x="966084" y="25859"/>
                  </a:lnTo>
                  <a:lnTo>
                    <a:pt x="1013863" y="40152"/>
                  </a:lnTo>
                  <a:lnTo>
                    <a:pt x="1060551" y="57454"/>
                  </a:lnTo>
                  <a:lnTo>
                    <a:pt x="1105997" y="77706"/>
                  </a:lnTo>
                  <a:lnTo>
                    <a:pt x="1150052" y="100845"/>
                  </a:lnTo>
                  <a:lnTo>
                    <a:pt x="1192569" y="126813"/>
                  </a:lnTo>
                  <a:lnTo>
                    <a:pt x="1233396" y="155547"/>
                  </a:lnTo>
                  <a:lnTo>
                    <a:pt x="1272387" y="186986"/>
                  </a:lnTo>
                  <a:lnTo>
                    <a:pt x="1309391" y="221072"/>
                  </a:lnTo>
                  <a:lnTo>
                    <a:pt x="1344029" y="257485"/>
                  </a:lnTo>
                  <a:lnTo>
                    <a:pt x="1375978" y="295854"/>
                  </a:lnTo>
                  <a:lnTo>
                    <a:pt x="1405178" y="336030"/>
                  </a:lnTo>
                  <a:lnTo>
                    <a:pt x="1431566" y="377868"/>
                  </a:lnTo>
                  <a:lnTo>
                    <a:pt x="1455081" y="421221"/>
                  </a:lnTo>
                  <a:lnTo>
                    <a:pt x="1475661" y="465942"/>
                  </a:lnTo>
                  <a:lnTo>
                    <a:pt x="1493244" y="511885"/>
                  </a:lnTo>
                  <a:lnTo>
                    <a:pt x="1507769" y="558902"/>
                  </a:lnTo>
                  <a:lnTo>
                    <a:pt x="1519173" y="606847"/>
                  </a:lnTo>
                  <a:lnTo>
                    <a:pt x="1527395" y="655575"/>
                  </a:lnTo>
                  <a:lnTo>
                    <a:pt x="1532374" y="704936"/>
                  </a:lnTo>
                  <a:lnTo>
                    <a:pt x="1534047" y="754787"/>
                  </a:lnTo>
                  <a:lnTo>
                    <a:pt x="1532538" y="802521"/>
                  </a:lnTo>
                  <a:lnTo>
                    <a:pt x="1528071" y="849466"/>
                  </a:lnTo>
                  <a:lnTo>
                    <a:pt x="1520735" y="895533"/>
                  </a:lnTo>
                  <a:lnTo>
                    <a:pt x="1510622" y="940635"/>
                  </a:lnTo>
                  <a:lnTo>
                    <a:pt x="1497819" y="984683"/>
                  </a:lnTo>
                  <a:lnTo>
                    <a:pt x="1482418" y="1027588"/>
                  </a:lnTo>
                  <a:lnTo>
                    <a:pt x="1464508" y="1069262"/>
                  </a:lnTo>
                  <a:lnTo>
                    <a:pt x="1444178" y="1109616"/>
                  </a:lnTo>
                  <a:lnTo>
                    <a:pt x="1421520" y="1148563"/>
                  </a:lnTo>
                  <a:lnTo>
                    <a:pt x="1396622" y="1186013"/>
                  </a:lnTo>
                  <a:lnTo>
                    <a:pt x="1369575" y="1221879"/>
                  </a:lnTo>
                  <a:lnTo>
                    <a:pt x="1340468" y="1256071"/>
                  </a:lnTo>
                  <a:lnTo>
                    <a:pt x="1309391" y="1288502"/>
                  </a:lnTo>
                  <a:lnTo>
                    <a:pt x="1276434" y="1319083"/>
                  </a:lnTo>
                  <a:lnTo>
                    <a:pt x="1241688" y="1347725"/>
                  </a:lnTo>
                  <a:lnTo>
                    <a:pt x="1205241" y="1374341"/>
                  </a:lnTo>
                  <a:lnTo>
                    <a:pt x="1167183" y="1398842"/>
                  </a:lnTo>
                  <a:lnTo>
                    <a:pt x="1127605" y="1421139"/>
                  </a:lnTo>
                  <a:lnTo>
                    <a:pt x="1086596" y="1441144"/>
                  </a:lnTo>
                  <a:lnTo>
                    <a:pt x="1044247" y="1458768"/>
                  </a:lnTo>
                  <a:lnTo>
                    <a:pt x="1000646" y="1473924"/>
                  </a:lnTo>
                  <a:lnTo>
                    <a:pt x="955885" y="1486522"/>
                  </a:lnTo>
                  <a:lnTo>
                    <a:pt x="910052" y="1496475"/>
                  </a:lnTo>
                  <a:lnTo>
                    <a:pt x="863237" y="1503693"/>
                  </a:lnTo>
                  <a:lnTo>
                    <a:pt x="815531" y="1508089"/>
                  </a:lnTo>
                  <a:lnTo>
                    <a:pt x="767023" y="1509574"/>
                  </a:lnTo>
                  <a:lnTo>
                    <a:pt x="718516" y="1508089"/>
                  </a:lnTo>
                  <a:lnTo>
                    <a:pt x="670810" y="1503693"/>
                  </a:lnTo>
                  <a:lnTo>
                    <a:pt x="623995" y="1496475"/>
                  </a:lnTo>
                  <a:lnTo>
                    <a:pt x="578162" y="1486522"/>
                  </a:lnTo>
                  <a:lnTo>
                    <a:pt x="533400" y="1473924"/>
                  </a:lnTo>
                  <a:lnTo>
                    <a:pt x="489800" y="1458768"/>
                  </a:lnTo>
                  <a:lnTo>
                    <a:pt x="447450" y="1441144"/>
                  </a:lnTo>
                  <a:lnTo>
                    <a:pt x="406442" y="1421139"/>
                  </a:lnTo>
                  <a:lnTo>
                    <a:pt x="366864" y="1398842"/>
                  </a:lnTo>
                  <a:lnTo>
                    <a:pt x="328806" y="1374341"/>
                  </a:lnTo>
                  <a:lnTo>
                    <a:pt x="292359" y="1347725"/>
                  </a:lnTo>
                  <a:lnTo>
                    <a:pt x="257612" y="1319083"/>
                  </a:lnTo>
                  <a:lnTo>
                    <a:pt x="224656" y="1288502"/>
                  </a:lnTo>
                  <a:lnTo>
                    <a:pt x="193579" y="1256071"/>
                  </a:lnTo>
                  <a:lnTo>
                    <a:pt x="164472" y="1221879"/>
                  </a:lnTo>
                  <a:lnTo>
                    <a:pt x="137425" y="1186013"/>
                  </a:lnTo>
                  <a:lnTo>
                    <a:pt x="112527" y="1148563"/>
                  </a:lnTo>
                  <a:lnTo>
                    <a:pt x="89868" y="1109616"/>
                  </a:lnTo>
                  <a:lnTo>
                    <a:pt x="69539" y="1069262"/>
                  </a:lnTo>
                  <a:lnTo>
                    <a:pt x="51629" y="1027588"/>
                  </a:lnTo>
                  <a:lnTo>
                    <a:pt x="36228" y="984683"/>
                  </a:lnTo>
                  <a:lnTo>
                    <a:pt x="23425" y="940635"/>
                  </a:lnTo>
                  <a:lnTo>
                    <a:pt x="13311" y="895533"/>
                  </a:lnTo>
                  <a:lnTo>
                    <a:pt x="5976" y="849466"/>
                  </a:lnTo>
                  <a:lnTo>
                    <a:pt x="1509" y="802521"/>
                  </a:lnTo>
                  <a:lnTo>
                    <a:pt x="0" y="754787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28B4F016-E4D9-4BC5-9C00-54BC805614DE}"/>
              </a:ext>
            </a:extLst>
          </p:cNvPr>
          <p:cNvSpPr txBox="1"/>
          <p:nvPr/>
        </p:nvSpPr>
        <p:spPr>
          <a:xfrm>
            <a:off x="5240144" y="2527095"/>
            <a:ext cx="2101941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6540" algn="ctr">
              <a:lnSpc>
                <a:spcPct val="114999"/>
              </a:lnSpc>
              <a:spcBef>
                <a:spcPts val="100"/>
              </a:spcBef>
            </a:pPr>
            <a:r>
              <a:rPr sz="1100" b="1" spc="-80" dirty="0">
                <a:latin typeface="Tahoma"/>
                <a:cs typeface="Tahoma"/>
              </a:rPr>
              <a:t>Prof. </a:t>
            </a:r>
            <a:r>
              <a:rPr sz="1100" b="1" spc="-114" dirty="0">
                <a:latin typeface="Tahoma"/>
                <a:cs typeface="Tahoma"/>
              </a:rPr>
              <a:t>Dr.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Moisés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0" dirty="0">
                <a:latin typeface="Tahoma"/>
                <a:cs typeface="Tahoma"/>
              </a:rPr>
              <a:t>R.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N.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Ribeiro</a:t>
            </a:r>
            <a:endParaRPr lang="pt-BR" sz="1100" b="1" spc="-10" dirty="0">
              <a:latin typeface="Tahoma"/>
              <a:cs typeface="Tahoma"/>
            </a:endParaRPr>
          </a:p>
        </p:txBody>
      </p: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F42D24C3-7C70-4190-B643-6C0318A92588}"/>
              </a:ext>
            </a:extLst>
          </p:cNvPr>
          <p:cNvGrpSpPr/>
          <p:nvPr/>
        </p:nvGrpSpPr>
        <p:grpSpPr>
          <a:xfrm>
            <a:off x="5809490" y="1389003"/>
            <a:ext cx="1058300" cy="1041859"/>
            <a:chOff x="5314580" y="901783"/>
            <a:chExt cx="1553210" cy="1529080"/>
          </a:xfrm>
        </p:grpSpPr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5E472446-33D0-499A-A056-6F969AC73B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630" y="920833"/>
              <a:ext cx="1514997" cy="1490524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BB83B6E3-06DE-4F4A-BAE4-6EEE267E363A}"/>
                </a:ext>
              </a:extLst>
            </p:cNvPr>
            <p:cNvSpPr/>
            <p:nvPr/>
          </p:nvSpPr>
          <p:spPr>
            <a:xfrm>
              <a:off x="5324105" y="911308"/>
              <a:ext cx="1534160" cy="1510030"/>
            </a:xfrm>
            <a:custGeom>
              <a:avLst/>
              <a:gdLst/>
              <a:ahLst/>
              <a:cxnLst/>
              <a:rect l="l" t="t" r="r" b="b"/>
              <a:pathLst>
                <a:path w="1534159" h="1510030">
                  <a:moveTo>
                    <a:pt x="0" y="754787"/>
                  </a:moveTo>
                  <a:lnTo>
                    <a:pt x="1509" y="707053"/>
                  </a:lnTo>
                  <a:lnTo>
                    <a:pt x="5976" y="660108"/>
                  </a:lnTo>
                  <a:lnTo>
                    <a:pt x="13311" y="614040"/>
                  </a:lnTo>
                  <a:lnTo>
                    <a:pt x="23425" y="568938"/>
                  </a:lnTo>
                  <a:lnTo>
                    <a:pt x="36228" y="524891"/>
                  </a:lnTo>
                  <a:lnTo>
                    <a:pt x="51629" y="481986"/>
                  </a:lnTo>
                  <a:lnTo>
                    <a:pt x="69539" y="440312"/>
                  </a:lnTo>
                  <a:lnTo>
                    <a:pt x="89868" y="399957"/>
                  </a:lnTo>
                  <a:lnTo>
                    <a:pt x="112527" y="361011"/>
                  </a:lnTo>
                  <a:lnTo>
                    <a:pt x="137425" y="323561"/>
                  </a:lnTo>
                  <a:lnTo>
                    <a:pt x="164472" y="287695"/>
                  </a:lnTo>
                  <a:lnTo>
                    <a:pt x="193579" y="253502"/>
                  </a:lnTo>
                  <a:lnTo>
                    <a:pt x="224656" y="221072"/>
                  </a:lnTo>
                  <a:lnTo>
                    <a:pt x="257612" y="190491"/>
                  </a:lnTo>
                  <a:lnTo>
                    <a:pt x="292359" y="161848"/>
                  </a:lnTo>
                  <a:lnTo>
                    <a:pt x="328806" y="135232"/>
                  </a:lnTo>
                  <a:lnTo>
                    <a:pt x="366864" y="110732"/>
                  </a:lnTo>
                  <a:lnTo>
                    <a:pt x="406442" y="88435"/>
                  </a:lnTo>
                  <a:lnTo>
                    <a:pt x="447450" y="68430"/>
                  </a:lnTo>
                  <a:lnTo>
                    <a:pt x="489800" y="50805"/>
                  </a:lnTo>
                  <a:lnTo>
                    <a:pt x="533400" y="35650"/>
                  </a:lnTo>
                  <a:lnTo>
                    <a:pt x="578162" y="23051"/>
                  </a:lnTo>
                  <a:lnTo>
                    <a:pt x="623995" y="13099"/>
                  </a:lnTo>
                  <a:lnTo>
                    <a:pt x="670809" y="5880"/>
                  </a:lnTo>
                  <a:lnTo>
                    <a:pt x="718515" y="1484"/>
                  </a:lnTo>
                  <a:lnTo>
                    <a:pt x="767023" y="0"/>
                  </a:lnTo>
                  <a:lnTo>
                    <a:pt x="817682" y="1646"/>
                  </a:lnTo>
                  <a:lnTo>
                    <a:pt x="867844" y="6545"/>
                  </a:lnTo>
                  <a:lnTo>
                    <a:pt x="917361" y="14637"/>
                  </a:lnTo>
                  <a:lnTo>
                    <a:pt x="966084" y="25859"/>
                  </a:lnTo>
                  <a:lnTo>
                    <a:pt x="1013863" y="40152"/>
                  </a:lnTo>
                  <a:lnTo>
                    <a:pt x="1060551" y="57454"/>
                  </a:lnTo>
                  <a:lnTo>
                    <a:pt x="1105997" y="77706"/>
                  </a:lnTo>
                  <a:lnTo>
                    <a:pt x="1150052" y="100845"/>
                  </a:lnTo>
                  <a:lnTo>
                    <a:pt x="1192569" y="126813"/>
                  </a:lnTo>
                  <a:lnTo>
                    <a:pt x="1233397" y="155547"/>
                  </a:lnTo>
                  <a:lnTo>
                    <a:pt x="1272387" y="186986"/>
                  </a:lnTo>
                  <a:lnTo>
                    <a:pt x="1309391" y="221072"/>
                  </a:lnTo>
                  <a:lnTo>
                    <a:pt x="1344029" y="257485"/>
                  </a:lnTo>
                  <a:lnTo>
                    <a:pt x="1375979" y="295854"/>
                  </a:lnTo>
                  <a:lnTo>
                    <a:pt x="1405178" y="336030"/>
                  </a:lnTo>
                  <a:lnTo>
                    <a:pt x="1431566" y="377868"/>
                  </a:lnTo>
                  <a:lnTo>
                    <a:pt x="1455081" y="421221"/>
                  </a:lnTo>
                  <a:lnTo>
                    <a:pt x="1475661" y="465942"/>
                  </a:lnTo>
                  <a:lnTo>
                    <a:pt x="1493244" y="511885"/>
                  </a:lnTo>
                  <a:lnTo>
                    <a:pt x="1507769" y="558902"/>
                  </a:lnTo>
                  <a:lnTo>
                    <a:pt x="1519173" y="606847"/>
                  </a:lnTo>
                  <a:lnTo>
                    <a:pt x="1527395" y="655574"/>
                  </a:lnTo>
                  <a:lnTo>
                    <a:pt x="1532374" y="704936"/>
                  </a:lnTo>
                  <a:lnTo>
                    <a:pt x="1534047" y="754787"/>
                  </a:lnTo>
                  <a:lnTo>
                    <a:pt x="1532538" y="802521"/>
                  </a:lnTo>
                  <a:lnTo>
                    <a:pt x="1528071" y="849466"/>
                  </a:lnTo>
                  <a:lnTo>
                    <a:pt x="1520735" y="895533"/>
                  </a:lnTo>
                  <a:lnTo>
                    <a:pt x="1510621" y="940635"/>
                  </a:lnTo>
                  <a:lnTo>
                    <a:pt x="1497819" y="984683"/>
                  </a:lnTo>
                  <a:lnTo>
                    <a:pt x="1482418" y="1027588"/>
                  </a:lnTo>
                  <a:lnTo>
                    <a:pt x="1464507" y="1069262"/>
                  </a:lnTo>
                  <a:lnTo>
                    <a:pt x="1444178" y="1109616"/>
                  </a:lnTo>
                  <a:lnTo>
                    <a:pt x="1421520" y="1148563"/>
                  </a:lnTo>
                  <a:lnTo>
                    <a:pt x="1396622" y="1186013"/>
                  </a:lnTo>
                  <a:lnTo>
                    <a:pt x="1369575" y="1221879"/>
                  </a:lnTo>
                  <a:lnTo>
                    <a:pt x="1340468" y="1256071"/>
                  </a:lnTo>
                  <a:lnTo>
                    <a:pt x="1309391" y="1288502"/>
                  </a:lnTo>
                  <a:lnTo>
                    <a:pt x="1276434" y="1319083"/>
                  </a:lnTo>
                  <a:lnTo>
                    <a:pt x="1241688" y="1347726"/>
                  </a:lnTo>
                  <a:lnTo>
                    <a:pt x="1205241" y="1374341"/>
                  </a:lnTo>
                  <a:lnTo>
                    <a:pt x="1167183" y="1398842"/>
                  </a:lnTo>
                  <a:lnTo>
                    <a:pt x="1127605" y="1421139"/>
                  </a:lnTo>
                  <a:lnTo>
                    <a:pt x="1086596" y="1441144"/>
                  </a:lnTo>
                  <a:lnTo>
                    <a:pt x="1044247" y="1458768"/>
                  </a:lnTo>
                  <a:lnTo>
                    <a:pt x="1000646" y="1473924"/>
                  </a:lnTo>
                  <a:lnTo>
                    <a:pt x="955885" y="1486522"/>
                  </a:lnTo>
                  <a:lnTo>
                    <a:pt x="910052" y="1496475"/>
                  </a:lnTo>
                  <a:lnTo>
                    <a:pt x="863237" y="1503693"/>
                  </a:lnTo>
                  <a:lnTo>
                    <a:pt x="815531" y="1508089"/>
                  </a:lnTo>
                  <a:lnTo>
                    <a:pt x="767023" y="1509574"/>
                  </a:lnTo>
                  <a:lnTo>
                    <a:pt x="718515" y="1508089"/>
                  </a:lnTo>
                  <a:lnTo>
                    <a:pt x="670809" y="1503693"/>
                  </a:lnTo>
                  <a:lnTo>
                    <a:pt x="623995" y="1496475"/>
                  </a:lnTo>
                  <a:lnTo>
                    <a:pt x="578162" y="1486522"/>
                  </a:lnTo>
                  <a:lnTo>
                    <a:pt x="533400" y="1473924"/>
                  </a:lnTo>
                  <a:lnTo>
                    <a:pt x="489800" y="1458768"/>
                  </a:lnTo>
                  <a:lnTo>
                    <a:pt x="447450" y="1441144"/>
                  </a:lnTo>
                  <a:lnTo>
                    <a:pt x="406442" y="1421139"/>
                  </a:lnTo>
                  <a:lnTo>
                    <a:pt x="366864" y="1398842"/>
                  </a:lnTo>
                  <a:lnTo>
                    <a:pt x="328806" y="1374341"/>
                  </a:lnTo>
                  <a:lnTo>
                    <a:pt x="292359" y="1347726"/>
                  </a:lnTo>
                  <a:lnTo>
                    <a:pt x="257612" y="1319083"/>
                  </a:lnTo>
                  <a:lnTo>
                    <a:pt x="224656" y="1288502"/>
                  </a:lnTo>
                  <a:lnTo>
                    <a:pt x="193579" y="1256071"/>
                  </a:lnTo>
                  <a:lnTo>
                    <a:pt x="164472" y="1221879"/>
                  </a:lnTo>
                  <a:lnTo>
                    <a:pt x="137425" y="1186013"/>
                  </a:lnTo>
                  <a:lnTo>
                    <a:pt x="112527" y="1148563"/>
                  </a:lnTo>
                  <a:lnTo>
                    <a:pt x="89868" y="1109616"/>
                  </a:lnTo>
                  <a:lnTo>
                    <a:pt x="69539" y="1069262"/>
                  </a:lnTo>
                  <a:lnTo>
                    <a:pt x="51629" y="1027588"/>
                  </a:lnTo>
                  <a:lnTo>
                    <a:pt x="36228" y="984683"/>
                  </a:lnTo>
                  <a:lnTo>
                    <a:pt x="23425" y="940635"/>
                  </a:lnTo>
                  <a:lnTo>
                    <a:pt x="13311" y="895533"/>
                  </a:lnTo>
                  <a:lnTo>
                    <a:pt x="5976" y="849466"/>
                  </a:lnTo>
                  <a:lnTo>
                    <a:pt x="1509" y="802521"/>
                  </a:lnTo>
                  <a:lnTo>
                    <a:pt x="0" y="754787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>
            <a:extLst>
              <a:ext uri="{FF2B5EF4-FFF2-40B4-BE49-F238E27FC236}">
                <a16:creationId xmlns:a16="http://schemas.microsoft.com/office/drawing/2014/main" id="{8807E92A-673F-49D1-A95A-67D19741DA72}"/>
              </a:ext>
            </a:extLst>
          </p:cNvPr>
          <p:cNvSpPr txBox="1"/>
          <p:nvPr/>
        </p:nvSpPr>
        <p:spPr>
          <a:xfrm>
            <a:off x="10146243" y="4606237"/>
            <a:ext cx="1621859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14999"/>
              </a:lnSpc>
              <a:spcBef>
                <a:spcPts val="100"/>
              </a:spcBef>
            </a:pPr>
            <a:r>
              <a:rPr sz="1100" b="1" spc="-90" dirty="0">
                <a:latin typeface="Tahoma"/>
                <a:cs typeface="Tahoma"/>
              </a:rPr>
              <a:t>Gabriel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85" dirty="0" err="1">
                <a:latin typeface="Tahoma"/>
                <a:cs typeface="Tahoma"/>
              </a:rPr>
              <a:t>Tetzner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85" dirty="0" err="1">
                <a:latin typeface="Tahoma"/>
                <a:cs typeface="Tahoma"/>
              </a:rPr>
              <a:t>Menegueti</a:t>
            </a:r>
            <a:endParaRPr lang="pt-BR" sz="1100" b="1" spc="-85" dirty="0">
              <a:latin typeface="Tahoma"/>
              <a:cs typeface="Tahoma"/>
            </a:endParaRPr>
          </a:p>
        </p:txBody>
      </p:sp>
      <p:grpSp>
        <p:nvGrpSpPr>
          <p:cNvPr id="19" name="object 16">
            <a:extLst>
              <a:ext uri="{FF2B5EF4-FFF2-40B4-BE49-F238E27FC236}">
                <a16:creationId xmlns:a16="http://schemas.microsoft.com/office/drawing/2014/main" id="{6CC6AFC2-BDAE-4B5A-AC27-FA14A309477C}"/>
              </a:ext>
            </a:extLst>
          </p:cNvPr>
          <p:cNvGrpSpPr/>
          <p:nvPr/>
        </p:nvGrpSpPr>
        <p:grpSpPr>
          <a:xfrm>
            <a:off x="10535717" y="3473485"/>
            <a:ext cx="1058300" cy="1041859"/>
            <a:chOff x="7735992" y="887536"/>
            <a:chExt cx="1553210" cy="1529080"/>
          </a:xfrm>
        </p:grpSpPr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BA60D6A1-21D6-483F-928E-1573E8576B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5042" y="906586"/>
              <a:ext cx="1514999" cy="1490399"/>
            </a:xfrm>
            <a:prstGeom prst="rect">
              <a:avLst/>
            </a:prstGeom>
          </p:spPr>
        </p:pic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AC086CA-99DA-41FB-9F30-C76B84573042}"/>
                </a:ext>
              </a:extLst>
            </p:cNvPr>
            <p:cNvSpPr/>
            <p:nvPr/>
          </p:nvSpPr>
          <p:spPr>
            <a:xfrm>
              <a:off x="7745517" y="897061"/>
              <a:ext cx="1534160" cy="1510030"/>
            </a:xfrm>
            <a:custGeom>
              <a:avLst/>
              <a:gdLst/>
              <a:ahLst/>
              <a:cxnLst/>
              <a:rect l="l" t="t" r="r" b="b"/>
              <a:pathLst>
                <a:path w="1534159" h="1510030">
                  <a:moveTo>
                    <a:pt x="0" y="754724"/>
                  </a:moveTo>
                  <a:lnTo>
                    <a:pt x="1509" y="706995"/>
                  </a:lnTo>
                  <a:lnTo>
                    <a:pt x="5976" y="660053"/>
                  </a:lnTo>
                  <a:lnTo>
                    <a:pt x="13311" y="613990"/>
                  </a:lnTo>
                  <a:lnTo>
                    <a:pt x="23425" y="568892"/>
                  </a:lnTo>
                  <a:lnTo>
                    <a:pt x="36228" y="524848"/>
                  </a:lnTo>
                  <a:lnTo>
                    <a:pt x="51629" y="481946"/>
                  </a:lnTo>
                  <a:lnTo>
                    <a:pt x="69539" y="440276"/>
                  </a:lnTo>
                  <a:lnTo>
                    <a:pt x="89868" y="399924"/>
                  </a:lnTo>
                  <a:lnTo>
                    <a:pt x="112527" y="360981"/>
                  </a:lnTo>
                  <a:lnTo>
                    <a:pt x="137425" y="323534"/>
                  </a:lnTo>
                  <a:lnTo>
                    <a:pt x="164472" y="287671"/>
                  </a:lnTo>
                  <a:lnTo>
                    <a:pt x="193579" y="253482"/>
                  </a:lnTo>
                  <a:lnTo>
                    <a:pt x="224656" y="221053"/>
                  </a:lnTo>
                  <a:lnTo>
                    <a:pt x="257612" y="190475"/>
                  </a:lnTo>
                  <a:lnTo>
                    <a:pt x="292359" y="161835"/>
                  </a:lnTo>
                  <a:lnTo>
                    <a:pt x="328806" y="135221"/>
                  </a:lnTo>
                  <a:lnTo>
                    <a:pt x="366864" y="110722"/>
                  </a:lnTo>
                  <a:lnTo>
                    <a:pt x="406442" y="88427"/>
                  </a:lnTo>
                  <a:lnTo>
                    <a:pt x="447451" y="68424"/>
                  </a:lnTo>
                  <a:lnTo>
                    <a:pt x="489800" y="50801"/>
                  </a:lnTo>
                  <a:lnTo>
                    <a:pt x="533401" y="35647"/>
                  </a:lnTo>
                  <a:lnTo>
                    <a:pt x="578163" y="23050"/>
                  </a:lnTo>
                  <a:lnTo>
                    <a:pt x="623996" y="13098"/>
                  </a:lnTo>
                  <a:lnTo>
                    <a:pt x="670810" y="5880"/>
                  </a:lnTo>
                  <a:lnTo>
                    <a:pt x="718517" y="1484"/>
                  </a:lnTo>
                  <a:lnTo>
                    <a:pt x="767024" y="0"/>
                  </a:lnTo>
                  <a:lnTo>
                    <a:pt x="817683" y="1646"/>
                  </a:lnTo>
                  <a:lnTo>
                    <a:pt x="867845" y="6545"/>
                  </a:lnTo>
                  <a:lnTo>
                    <a:pt x="917362" y="14635"/>
                  </a:lnTo>
                  <a:lnTo>
                    <a:pt x="966085" y="25857"/>
                  </a:lnTo>
                  <a:lnTo>
                    <a:pt x="1013864" y="40148"/>
                  </a:lnTo>
                  <a:lnTo>
                    <a:pt x="1060552" y="57450"/>
                  </a:lnTo>
                  <a:lnTo>
                    <a:pt x="1105998" y="77699"/>
                  </a:lnTo>
                  <a:lnTo>
                    <a:pt x="1150054" y="100837"/>
                  </a:lnTo>
                  <a:lnTo>
                    <a:pt x="1192570" y="126802"/>
                  </a:lnTo>
                  <a:lnTo>
                    <a:pt x="1233398" y="155534"/>
                  </a:lnTo>
                  <a:lnTo>
                    <a:pt x="1272389" y="186971"/>
                  </a:lnTo>
                  <a:lnTo>
                    <a:pt x="1309393" y="221053"/>
                  </a:lnTo>
                  <a:lnTo>
                    <a:pt x="1344031" y="257464"/>
                  </a:lnTo>
                  <a:lnTo>
                    <a:pt x="1375980" y="295829"/>
                  </a:lnTo>
                  <a:lnTo>
                    <a:pt x="1405180" y="336003"/>
                  </a:lnTo>
                  <a:lnTo>
                    <a:pt x="1431568" y="377837"/>
                  </a:lnTo>
                  <a:lnTo>
                    <a:pt x="1455083" y="421186"/>
                  </a:lnTo>
                  <a:lnTo>
                    <a:pt x="1475663" y="465904"/>
                  </a:lnTo>
                  <a:lnTo>
                    <a:pt x="1493246" y="511842"/>
                  </a:lnTo>
                  <a:lnTo>
                    <a:pt x="1507771" y="558856"/>
                  </a:lnTo>
                  <a:lnTo>
                    <a:pt x="1519175" y="606797"/>
                  </a:lnTo>
                  <a:lnTo>
                    <a:pt x="1527397" y="655520"/>
                  </a:lnTo>
                  <a:lnTo>
                    <a:pt x="1532376" y="704878"/>
                  </a:lnTo>
                  <a:lnTo>
                    <a:pt x="1534049" y="754724"/>
                  </a:lnTo>
                  <a:lnTo>
                    <a:pt x="1532540" y="802455"/>
                  </a:lnTo>
                  <a:lnTo>
                    <a:pt x="1528073" y="849396"/>
                  </a:lnTo>
                  <a:lnTo>
                    <a:pt x="1520738" y="895459"/>
                  </a:lnTo>
                  <a:lnTo>
                    <a:pt x="1510624" y="940558"/>
                  </a:lnTo>
                  <a:lnTo>
                    <a:pt x="1497821" y="984602"/>
                  </a:lnTo>
                  <a:lnTo>
                    <a:pt x="1482420" y="1027503"/>
                  </a:lnTo>
                  <a:lnTo>
                    <a:pt x="1464510" y="1069173"/>
                  </a:lnTo>
                  <a:lnTo>
                    <a:pt x="1444180" y="1109525"/>
                  </a:lnTo>
                  <a:lnTo>
                    <a:pt x="1421522" y="1148468"/>
                  </a:lnTo>
                  <a:lnTo>
                    <a:pt x="1396624" y="1185915"/>
                  </a:lnTo>
                  <a:lnTo>
                    <a:pt x="1369577" y="1221778"/>
                  </a:lnTo>
                  <a:lnTo>
                    <a:pt x="1340470" y="1255967"/>
                  </a:lnTo>
                  <a:lnTo>
                    <a:pt x="1309393" y="1288396"/>
                  </a:lnTo>
                  <a:lnTo>
                    <a:pt x="1276436" y="1318974"/>
                  </a:lnTo>
                  <a:lnTo>
                    <a:pt x="1241689" y="1347614"/>
                  </a:lnTo>
                  <a:lnTo>
                    <a:pt x="1205242" y="1374228"/>
                  </a:lnTo>
                  <a:lnTo>
                    <a:pt x="1167185" y="1398727"/>
                  </a:lnTo>
                  <a:lnTo>
                    <a:pt x="1127607" y="1421022"/>
                  </a:lnTo>
                  <a:lnTo>
                    <a:pt x="1086598" y="1441025"/>
                  </a:lnTo>
                  <a:lnTo>
                    <a:pt x="1044248" y="1458648"/>
                  </a:lnTo>
                  <a:lnTo>
                    <a:pt x="1000648" y="1473802"/>
                  </a:lnTo>
                  <a:lnTo>
                    <a:pt x="955886" y="1486400"/>
                  </a:lnTo>
                  <a:lnTo>
                    <a:pt x="910053" y="1496351"/>
                  </a:lnTo>
                  <a:lnTo>
                    <a:pt x="863238" y="1503569"/>
                  </a:lnTo>
                  <a:lnTo>
                    <a:pt x="815532" y="1507965"/>
                  </a:lnTo>
                  <a:lnTo>
                    <a:pt x="767024" y="1509449"/>
                  </a:lnTo>
                  <a:lnTo>
                    <a:pt x="718517" y="1507965"/>
                  </a:lnTo>
                  <a:lnTo>
                    <a:pt x="670810" y="1503569"/>
                  </a:lnTo>
                  <a:lnTo>
                    <a:pt x="623996" y="1496351"/>
                  </a:lnTo>
                  <a:lnTo>
                    <a:pt x="578163" y="1486400"/>
                  </a:lnTo>
                  <a:lnTo>
                    <a:pt x="533401" y="1473802"/>
                  </a:lnTo>
                  <a:lnTo>
                    <a:pt x="489800" y="1458648"/>
                  </a:lnTo>
                  <a:lnTo>
                    <a:pt x="447451" y="1441025"/>
                  </a:lnTo>
                  <a:lnTo>
                    <a:pt x="406442" y="1421022"/>
                  </a:lnTo>
                  <a:lnTo>
                    <a:pt x="366864" y="1398727"/>
                  </a:lnTo>
                  <a:lnTo>
                    <a:pt x="328806" y="1374228"/>
                  </a:lnTo>
                  <a:lnTo>
                    <a:pt x="292359" y="1347614"/>
                  </a:lnTo>
                  <a:lnTo>
                    <a:pt x="257612" y="1318974"/>
                  </a:lnTo>
                  <a:lnTo>
                    <a:pt x="224656" y="1288396"/>
                  </a:lnTo>
                  <a:lnTo>
                    <a:pt x="193579" y="1255967"/>
                  </a:lnTo>
                  <a:lnTo>
                    <a:pt x="164472" y="1221778"/>
                  </a:lnTo>
                  <a:lnTo>
                    <a:pt x="137425" y="1185915"/>
                  </a:lnTo>
                  <a:lnTo>
                    <a:pt x="112527" y="1148468"/>
                  </a:lnTo>
                  <a:lnTo>
                    <a:pt x="89868" y="1109525"/>
                  </a:lnTo>
                  <a:lnTo>
                    <a:pt x="69539" y="1069173"/>
                  </a:lnTo>
                  <a:lnTo>
                    <a:pt x="51629" y="1027503"/>
                  </a:lnTo>
                  <a:lnTo>
                    <a:pt x="36228" y="984602"/>
                  </a:lnTo>
                  <a:lnTo>
                    <a:pt x="23425" y="940558"/>
                  </a:lnTo>
                  <a:lnTo>
                    <a:pt x="13311" y="895459"/>
                  </a:lnTo>
                  <a:lnTo>
                    <a:pt x="5976" y="849396"/>
                  </a:lnTo>
                  <a:lnTo>
                    <a:pt x="1509" y="802455"/>
                  </a:lnTo>
                  <a:lnTo>
                    <a:pt x="0" y="754724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19">
            <a:extLst>
              <a:ext uri="{FF2B5EF4-FFF2-40B4-BE49-F238E27FC236}">
                <a16:creationId xmlns:a16="http://schemas.microsoft.com/office/drawing/2014/main" id="{A532C973-9040-4C1B-B528-84237683E0E6}"/>
              </a:ext>
            </a:extLst>
          </p:cNvPr>
          <p:cNvGrpSpPr/>
          <p:nvPr/>
        </p:nvGrpSpPr>
        <p:grpSpPr>
          <a:xfrm>
            <a:off x="3542246" y="3475916"/>
            <a:ext cx="1051378" cy="1035369"/>
            <a:chOff x="3050574" y="2991730"/>
            <a:chExt cx="1543050" cy="1519555"/>
          </a:xfrm>
        </p:grpSpPr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2BCE8E14-6D97-40D7-AB96-257F57CDE5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9624" y="3010781"/>
              <a:ext cx="1504403" cy="1480861"/>
            </a:xfrm>
            <a:prstGeom prst="rect">
              <a:avLst/>
            </a:prstGeom>
          </p:spPr>
        </p:pic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450EBC1A-011B-43D8-9CDD-5E41BA5BE682}"/>
                </a:ext>
              </a:extLst>
            </p:cNvPr>
            <p:cNvSpPr/>
            <p:nvPr/>
          </p:nvSpPr>
          <p:spPr>
            <a:xfrm>
              <a:off x="3060099" y="3001255"/>
              <a:ext cx="1524000" cy="1500505"/>
            </a:xfrm>
            <a:custGeom>
              <a:avLst/>
              <a:gdLst/>
              <a:ahLst/>
              <a:cxnLst/>
              <a:rect l="l" t="t" r="r" b="b"/>
              <a:pathLst>
                <a:path w="1524000" h="1500504">
                  <a:moveTo>
                    <a:pt x="0" y="749955"/>
                  </a:moveTo>
                  <a:lnTo>
                    <a:pt x="1498" y="702527"/>
                  </a:lnTo>
                  <a:lnTo>
                    <a:pt x="5934" y="655882"/>
                  </a:lnTo>
                  <a:lnTo>
                    <a:pt x="13219" y="610110"/>
                  </a:lnTo>
                  <a:lnTo>
                    <a:pt x="23263" y="565297"/>
                  </a:lnTo>
                  <a:lnTo>
                    <a:pt x="35977" y="521531"/>
                  </a:lnTo>
                  <a:lnTo>
                    <a:pt x="51272" y="478901"/>
                  </a:lnTo>
                  <a:lnTo>
                    <a:pt x="69059" y="437493"/>
                  </a:lnTo>
                  <a:lnTo>
                    <a:pt x="89248" y="397397"/>
                  </a:lnTo>
                  <a:lnTo>
                    <a:pt x="111750" y="358700"/>
                  </a:lnTo>
                  <a:lnTo>
                    <a:pt x="136476" y="321489"/>
                  </a:lnTo>
                  <a:lnTo>
                    <a:pt x="163336" y="285853"/>
                  </a:lnTo>
                  <a:lnTo>
                    <a:pt x="192242" y="251880"/>
                  </a:lnTo>
                  <a:lnTo>
                    <a:pt x="223104" y="219656"/>
                  </a:lnTo>
                  <a:lnTo>
                    <a:pt x="255833" y="189271"/>
                  </a:lnTo>
                  <a:lnTo>
                    <a:pt x="290340" y="160812"/>
                  </a:lnTo>
                  <a:lnTo>
                    <a:pt x="326535" y="134367"/>
                  </a:lnTo>
                  <a:lnTo>
                    <a:pt x="364330" y="110023"/>
                  </a:lnTo>
                  <a:lnTo>
                    <a:pt x="403635" y="87869"/>
                  </a:lnTo>
                  <a:lnTo>
                    <a:pt x="444360" y="67992"/>
                  </a:lnTo>
                  <a:lnTo>
                    <a:pt x="486417" y="50480"/>
                  </a:lnTo>
                  <a:lnTo>
                    <a:pt x="529717" y="35421"/>
                  </a:lnTo>
                  <a:lnTo>
                    <a:pt x="574169" y="22904"/>
                  </a:lnTo>
                  <a:lnTo>
                    <a:pt x="619686" y="13015"/>
                  </a:lnTo>
                  <a:lnTo>
                    <a:pt x="666177" y="5843"/>
                  </a:lnTo>
                  <a:lnTo>
                    <a:pt x="713554" y="1475"/>
                  </a:lnTo>
                  <a:lnTo>
                    <a:pt x="761726" y="0"/>
                  </a:lnTo>
                  <a:lnTo>
                    <a:pt x="812035" y="1636"/>
                  </a:lnTo>
                  <a:lnTo>
                    <a:pt x="861851" y="6503"/>
                  </a:lnTo>
                  <a:lnTo>
                    <a:pt x="911026" y="14543"/>
                  </a:lnTo>
                  <a:lnTo>
                    <a:pt x="959412" y="25693"/>
                  </a:lnTo>
                  <a:lnTo>
                    <a:pt x="1006862" y="39895"/>
                  </a:lnTo>
                  <a:lnTo>
                    <a:pt x="1053227" y="57087"/>
                  </a:lnTo>
                  <a:lnTo>
                    <a:pt x="1098359" y="77208"/>
                  </a:lnTo>
                  <a:lnTo>
                    <a:pt x="1142110" y="100200"/>
                  </a:lnTo>
                  <a:lnTo>
                    <a:pt x="1184333" y="126001"/>
                  </a:lnTo>
                  <a:lnTo>
                    <a:pt x="1224879" y="154551"/>
                  </a:lnTo>
                  <a:lnTo>
                    <a:pt x="1263600" y="185790"/>
                  </a:lnTo>
                  <a:lnTo>
                    <a:pt x="1300349" y="219656"/>
                  </a:lnTo>
                  <a:lnTo>
                    <a:pt x="1334747" y="255837"/>
                  </a:lnTo>
                  <a:lnTo>
                    <a:pt x="1366476" y="293960"/>
                  </a:lnTo>
                  <a:lnTo>
                    <a:pt x="1395474" y="333879"/>
                  </a:lnTo>
                  <a:lnTo>
                    <a:pt x="1421680" y="375450"/>
                  </a:lnTo>
                  <a:lnTo>
                    <a:pt x="1445033" y="418525"/>
                  </a:lnTo>
                  <a:lnTo>
                    <a:pt x="1465470" y="462960"/>
                  </a:lnTo>
                  <a:lnTo>
                    <a:pt x="1482932" y="508608"/>
                  </a:lnTo>
                  <a:lnTo>
                    <a:pt x="1497356" y="555324"/>
                  </a:lnTo>
                  <a:lnTo>
                    <a:pt x="1508682" y="602963"/>
                  </a:lnTo>
                  <a:lnTo>
                    <a:pt x="1516847" y="651378"/>
                  </a:lnTo>
                  <a:lnTo>
                    <a:pt x="1521792" y="700424"/>
                  </a:lnTo>
                  <a:lnTo>
                    <a:pt x="1523453" y="749955"/>
                  </a:lnTo>
                  <a:lnTo>
                    <a:pt x="1521955" y="797384"/>
                  </a:lnTo>
                  <a:lnTo>
                    <a:pt x="1517518" y="844028"/>
                  </a:lnTo>
                  <a:lnTo>
                    <a:pt x="1510233" y="889801"/>
                  </a:lnTo>
                  <a:lnTo>
                    <a:pt x="1500189" y="934614"/>
                  </a:lnTo>
                  <a:lnTo>
                    <a:pt x="1487475" y="978379"/>
                  </a:lnTo>
                  <a:lnTo>
                    <a:pt x="1472180" y="1021010"/>
                  </a:lnTo>
                  <a:lnTo>
                    <a:pt x="1454394" y="1062417"/>
                  </a:lnTo>
                  <a:lnTo>
                    <a:pt x="1434205" y="1102513"/>
                  </a:lnTo>
                  <a:lnTo>
                    <a:pt x="1411703" y="1141210"/>
                  </a:lnTo>
                  <a:lnTo>
                    <a:pt x="1386977" y="1178421"/>
                  </a:lnTo>
                  <a:lnTo>
                    <a:pt x="1360117" y="1214057"/>
                  </a:lnTo>
                  <a:lnTo>
                    <a:pt x="1331211" y="1248031"/>
                  </a:lnTo>
                  <a:lnTo>
                    <a:pt x="1300349" y="1280254"/>
                  </a:lnTo>
                  <a:lnTo>
                    <a:pt x="1267620" y="1310639"/>
                  </a:lnTo>
                  <a:lnTo>
                    <a:pt x="1233113" y="1339098"/>
                  </a:lnTo>
                  <a:lnTo>
                    <a:pt x="1196917" y="1365544"/>
                  </a:lnTo>
                  <a:lnTo>
                    <a:pt x="1159123" y="1389887"/>
                  </a:lnTo>
                  <a:lnTo>
                    <a:pt x="1119818" y="1412042"/>
                  </a:lnTo>
                  <a:lnTo>
                    <a:pt x="1079093" y="1431919"/>
                  </a:lnTo>
                  <a:lnTo>
                    <a:pt x="1037036" y="1449430"/>
                  </a:lnTo>
                  <a:lnTo>
                    <a:pt x="993736" y="1464489"/>
                  </a:lnTo>
                  <a:lnTo>
                    <a:pt x="949284" y="1477006"/>
                  </a:lnTo>
                  <a:lnTo>
                    <a:pt x="903767" y="1486895"/>
                  </a:lnTo>
                  <a:lnTo>
                    <a:pt x="857276" y="1494068"/>
                  </a:lnTo>
                  <a:lnTo>
                    <a:pt x="809899" y="1498435"/>
                  </a:lnTo>
                  <a:lnTo>
                    <a:pt x="761726" y="1499911"/>
                  </a:lnTo>
                  <a:lnTo>
                    <a:pt x="713554" y="1498435"/>
                  </a:lnTo>
                  <a:lnTo>
                    <a:pt x="666177" y="1494068"/>
                  </a:lnTo>
                  <a:lnTo>
                    <a:pt x="619686" y="1486895"/>
                  </a:lnTo>
                  <a:lnTo>
                    <a:pt x="574169" y="1477006"/>
                  </a:lnTo>
                  <a:lnTo>
                    <a:pt x="529717" y="1464489"/>
                  </a:lnTo>
                  <a:lnTo>
                    <a:pt x="486417" y="1449430"/>
                  </a:lnTo>
                  <a:lnTo>
                    <a:pt x="444360" y="1431919"/>
                  </a:lnTo>
                  <a:lnTo>
                    <a:pt x="403635" y="1412042"/>
                  </a:lnTo>
                  <a:lnTo>
                    <a:pt x="364330" y="1389887"/>
                  </a:lnTo>
                  <a:lnTo>
                    <a:pt x="326535" y="1365544"/>
                  </a:lnTo>
                  <a:lnTo>
                    <a:pt x="290340" y="1339098"/>
                  </a:lnTo>
                  <a:lnTo>
                    <a:pt x="255833" y="1310639"/>
                  </a:lnTo>
                  <a:lnTo>
                    <a:pt x="223104" y="1280254"/>
                  </a:lnTo>
                  <a:lnTo>
                    <a:pt x="192242" y="1248031"/>
                  </a:lnTo>
                  <a:lnTo>
                    <a:pt x="163336" y="1214057"/>
                  </a:lnTo>
                  <a:lnTo>
                    <a:pt x="136476" y="1178421"/>
                  </a:lnTo>
                  <a:lnTo>
                    <a:pt x="111750" y="1141210"/>
                  </a:lnTo>
                  <a:lnTo>
                    <a:pt x="89248" y="1102513"/>
                  </a:lnTo>
                  <a:lnTo>
                    <a:pt x="69059" y="1062417"/>
                  </a:lnTo>
                  <a:lnTo>
                    <a:pt x="51272" y="1021010"/>
                  </a:lnTo>
                  <a:lnTo>
                    <a:pt x="35977" y="978379"/>
                  </a:lnTo>
                  <a:lnTo>
                    <a:pt x="23263" y="934614"/>
                  </a:lnTo>
                  <a:lnTo>
                    <a:pt x="13219" y="889801"/>
                  </a:lnTo>
                  <a:lnTo>
                    <a:pt x="5934" y="844028"/>
                  </a:lnTo>
                  <a:lnTo>
                    <a:pt x="1498" y="797384"/>
                  </a:lnTo>
                  <a:lnTo>
                    <a:pt x="0" y="749955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2">
            <a:extLst>
              <a:ext uri="{FF2B5EF4-FFF2-40B4-BE49-F238E27FC236}">
                <a16:creationId xmlns:a16="http://schemas.microsoft.com/office/drawing/2014/main" id="{2F01FD42-EFCB-453E-A831-DB6AA478E271}"/>
              </a:ext>
            </a:extLst>
          </p:cNvPr>
          <p:cNvSpPr txBox="1"/>
          <p:nvPr/>
        </p:nvSpPr>
        <p:spPr>
          <a:xfrm>
            <a:off x="2985989" y="4614301"/>
            <a:ext cx="2101941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 indent="-348615">
              <a:lnSpc>
                <a:spcPct val="114999"/>
              </a:lnSpc>
              <a:spcBef>
                <a:spcPts val="100"/>
              </a:spcBef>
            </a:pPr>
            <a:r>
              <a:rPr sz="1100" b="1" spc="-95" dirty="0">
                <a:latin typeface="Tahoma"/>
                <a:cs typeface="Tahoma"/>
              </a:rPr>
              <a:t>Guilherme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Willemen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P.</a:t>
            </a:r>
            <a:r>
              <a:rPr sz="1100" b="1" spc="-70" dirty="0">
                <a:latin typeface="Tahoma"/>
                <a:cs typeface="Tahoma"/>
              </a:rPr>
              <a:t> de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Castro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6FDA7E45-F1A9-45EE-9B0B-677890D8C0A0}"/>
              </a:ext>
            </a:extLst>
          </p:cNvPr>
          <p:cNvSpPr txBox="1"/>
          <p:nvPr/>
        </p:nvSpPr>
        <p:spPr>
          <a:xfrm>
            <a:off x="870373" y="4614301"/>
            <a:ext cx="1721411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22580">
              <a:lnSpc>
                <a:spcPct val="114999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Juan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75" dirty="0">
                <a:latin typeface="Tahoma"/>
                <a:cs typeface="Tahoma"/>
              </a:rPr>
              <a:t>C.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Maldonado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Mejía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27" name="object 24">
            <a:extLst>
              <a:ext uri="{FF2B5EF4-FFF2-40B4-BE49-F238E27FC236}">
                <a16:creationId xmlns:a16="http://schemas.microsoft.com/office/drawing/2014/main" id="{EF88DD0E-4E84-46A2-B580-859DA9CF31BB}"/>
              </a:ext>
            </a:extLst>
          </p:cNvPr>
          <p:cNvGrpSpPr/>
          <p:nvPr/>
        </p:nvGrpSpPr>
        <p:grpSpPr>
          <a:xfrm>
            <a:off x="1172209" y="3464781"/>
            <a:ext cx="1088154" cy="1041859"/>
            <a:chOff x="663338" y="2977561"/>
            <a:chExt cx="1597025" cy="1529080"/>
          </a:xfrm>
        </p:grpSpPr>
        <p:pic>
          <p:nvPicPr>
            <p:cNvPr id="28" name="object 25">
              <a:extLst>
                <a:ext uri="{FF2B5EF4-FFF2-40B4-BE49-F238E27FC236}">
                  <a16:creationId xmlns:a16="http://schemas.microsoft.com/office/drawing/2014/main" id="{C887095E-44EF-49FF-8616-25A9EA21D89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388" y="2996611"/>
              <a:ext cx="1558332" cy="1490524"/>
            </a:xfrm>
            <a:prstGeom prst="rect">
              <a:avLst/>
            </a:prstGeom>
          </p:spPr>
        </p:pic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C9F7D923-F80E-422D-A43A-59DE79680143}"/>
                </a:ext>
              </a:extLst>
            </p:cNvPr>
            <p:cNvSpPr/>
            <p:nvPr/>
          </p:nvSpPr>
          <p:spPr>
            <a:xfrm>
              <a:off x="672863" y="2987086"/>
              <a:ext cx="1577975" cy="1510030"/>
            </a:xfrm>
            <a:custGeom>
              <a:avLst/>
              <a:gdLst/>
              <a:ahLst/>
              <a:cxnLst/>
              <a:rect l="l" t="t" r="r" b="b"/>
              <a:pathLst>
                <a:path w="1577975" h="1510029">
                  <a:moveTo>
                    <a:pt x="0" y="754787"/>
                  </a:moveTo>
                  <a:lnTo>
                    <a:pt x="1551" y="707053"/>
                  </a:lnTo>
                  <a:lnTo>
                    <a:pt x="6145" y="660108"/>
                  </a:lnTo>
                  <a:lnTo>
                    <a:pt x="13687" y="614040"/>
                  </a:lnTo>
                  <a:lnTo>
                    <a:pt x="24087" y="568939"/>
                  </a:lnTo>
                  <a:lnTo>
                    <a:pt x="37251" y="524891"/>
                  </a:lnTo>
                  <a:lnTo>
                    <a:pt x="53087" y="481986"/>
                  </a:lnTo>
                  <a:lnTo>
                    <a:pt x="71504" y="440312"/>
                  </a:lnTo>
                  <a:lnTo>
                    <a:pt x="92407" y="399958"/>
                  </a:lnTo>
                  <a:lnTo>
                    <a:pt x="115706" y="361011"/>
                  </a:lnTo>
                  <a:lnTo>
                    <a:pt x="141307" y="323561"/>
                  </a:lnTo>
                  <a:lnTo>
                    <a:pt x="169118" y="287695"/>
                  </a:lnTo>
                  <a:lnTo>
                    <a:pt x="199047" y="253503"/>
                  </a:lnTo>
                  <a:lnTo>
                    <a:pt x="231002" y="221072"/>
                  </a:lnTo>
                  <a:lnTo>
                    <a:pt x="264890" y="190491"/>
                  </a:lnTo>
                  <a:lnTo>
                    <a:pt x="300618" y="161848"/>
                  </a:lnTo>
                  <a:lnTo>
                    <a:pt x="338094" y="135232"/>
                  </a:lnTo>
                  <a:lnTo>
                    <a:pt x="377227" y="110732"/>
                  </a:lnTo>
                  <a:lnTo>
                    <a:pt x="417923" y="88435"/>
                  </a:lnTo>
                  <a:lnTo>
                    <a:pt x="460090" y="68430"/>
                  </a:lnTo>
                  <a:lnTo>
                    <a:pt x="503636" y="50805"/>
                  </a:lnTo>
                  <a:lnTo>
                    <a:pt x="548468" y="35650"/>
                  </a:lnTo>
                  <a:lnTo>
                    <a:pt x="594494" y="23051"/>
                  </a:lnTo>
                  <a:lnTo>
                    <a:pt x="641622" y="13099"/>
                  </a:lnTo>
                  <a:lnTo>
                    <a:pt x="689759" y="5880"/>
                  </a:lnTo>
                  <a:lnTo>
                    <a:pt x="738813" y="1484"/>
                  </a:lnTo>
                  <a:lnTo>
                    <a:pt x="788691" y="0"/>
                  </a:lnTo>
                  <a:lnTo>
                    <a:pt x="840780" y="1646"/>
                  </a:lnTo>
                  <a:lnTo>
                    <a:pt x="892359" y="6545"/>
                  </a:lnTo>
                  <a:lnTo>
                    <a:pt x="943275" y="14637"/>
                  </a:lnTo>
                  <a:lnTo>
                    <a:pt x="993374" y="25859"/>
                  </a:lnTo>
                  <a:lnTo>
                    <a:pt x="1042504" y="40152"/>
                  </a:lnTo>
                  <a:lnTo>
                    <a:pt x="1090510" y="57454"/>
                  </a:lnTo>
                  <a:lnTo>
                    <a:pt x="1137240" y="77706"/>
                  </a:lnTo>
                  <a:lnTo>
                    <a:pt x="1182540" y="100845"/>
                  </a:lnTo>
                  <a:lnTo>
                    <a:pt x="1226257" y="126813"/>
                  </a:lnTo>
                  <a:lnTo>
                    <a:pt x="1268238" y="155547"/>
                  </a:lnTo>
                  <a:lnTo>
                    <a:pt x="1308330" y="186986"/>
                  </a:lnTo>
                  <a:lnTo>
                    <a:pt x="1346380" y="221072"/>
                  </a:lnTo>
                  <a:lnTo>
                    <a:pt x="1381996" y="257485"/>
                  </a:lnTo>
                  <a:lnTo>
                    <a:pt x="1414848" y="295854"/>
                  </a:lnTo>
                  <a:lnTo>
                    <a:pt x="1444873" y="336030"/>
                  </a:lnTo>
                  <a:lnTo>
                    <a:pt x="1472006" y="377868"/>
                  </a:lnTo>
                  <a:lnTo>
                    <a:pt x="1496185" y="421221"/>
                  </a:lnTo>
                  <a:lnTo>
                    <a:pt x="1517346" y="465942"/>
                  </a:lnTo>
                  <a:lnTo>
                    <a:pt x="1535426" y="511885"/>
                  </a:lnTo>
                  <a:lnTo>
                    <a:pt x="1550361" y="558902"/>
                  </a:lnTo>
                  <a:lnTo>
                    <a:pt x="1562087" y="606848"/>
                  </a:lnTo>
                  <a:lnTo>
                    <a:pt x="1570542" y="655575"/>
                  </a:lnTo>
                  <a:lnTo>
                    <a:pt x="1575661" y="704937"/>
                  </a:lnTo>
                  <a:lnTo>
                    <a:pt x="1577382" y="754787"/>
                  </a:lnTo>
                  <a:lnTo>
                    <a:pt x="1575830" y="802521"/>
                  </a:lnTo>
                  <a:lnTo>
                    <a:pt x="1571237" y="849466"/>
                  </a:lnTo>
                  <a:lnTo>
                    <a:pt x="1563694" y="895533"/>
                  </a:lnTo>
                  <a:lnTo>
                    <a:pt x="1553295" y="940635"/>
                  </a:lnTo>
                  <a:lnTo>
                    <a:pt x="1540130" y="984683"/>
                  </a:lnTo>
                  <a:lnTo>
                    <a:pt x="1524294" y="1027588"/>
                  </a:lnTo>
                  <a:lnTo>
                    <a:pt x="1505878" y="1069262"/>
                  </a:lnTo>
                  <a:lnTo>
                    <a:pt x="1484974" y="1109616"/>
                  </a:lnTo>
                  <a:lnTo>
                    <a:pt x="1461676" y="1148563"/>
                  </a:lnTo>
                  <a:lnTo>
                    <a:pt x="1436075" y="1186013"/>
                  </a:lnTo>
                  <a:lnTo>
                    <a:pt x="1408263" y="1221878"/>
                  </a:lnTo>
                  <a:lnTo>
                    <a:pt x="1378334" y="1256071"/>
                  </a:lnTo>
                  <a:lnTo>
                    <a:pt x="1346380" y="1288502"/>
                  </a:lnTo>
                  <a:lnTo>
                    <a:pt x="1312492" y="1319083"/>
                  </a:lnTo>
                  <a:lnTo>
                    <a:pt x="1276764" y="1347725"/>
                  </a:lnTo>
                  <a:lnTo>
                    <a:pt x="1239287" y="1374341"/>
                  </a:lnTo>
                  <a:lnTo>
                    <a:pt x="1200154" y="1398842"/>
                  </a:lnTo>
                  <a:lnTo>
                    <a:pt x="1159458" y="1421139"/>
                  </a:lnTo>
                  <a:lnTo>
                    <a:pt x="1117291" y="1441144"/>
                  </a:lnTo>
                  <a:lnTo>
                    <a:pt x="1073745" y="1458768"/>
                  </a:lnTo>
                  <a:lnTo>
                    <a:pt x="1028913" y="1473924"/>
                  </a:lnTo>
                  <a:lnTo>
                    <a:pt x="982887" y="1486522"/>
                  </a:lnTo>
                  <a:lnTo>
                    <a:pt x="935759" y="1496475"/>
                  </a:lnTo>
                  <a:lnTo>
                    <a:pt x="887622" y="1503693"/>
                  </a:lnTo>
                  <a:lnTo>
                    <a:pt x="838569" y="1508089"/>
                  </a:lnTo>
                  <a:lnTo>
                    <a:pt x="788691" y="1509574"/>
                  </a:lnTo>
                  <a:lnTo>
                    <a:pt x="738813" y="1508089"/>
                  </a:lnTo>
                  <a:lnTo>
                    <a:pt x="689759" y="1503693"/>
                  </a:lnTo>
                  <a:lnTo>
                    <a:pt x="641622" y="1496475"/>
                  </a:lnTo>
                  <a:lnTo>
                    <a:pt x="594494" y="1486522"/>
                  </a:lnTo>
                  <a:lnTo>
                    <a:pt x="548468" y="1473924"/>
                  </a:lnTo>
                  <a:lnTo>
                    <a:pt x="503636" y="1458768"/>
                  </a:lnTo>
                  <a:lnTo>
                    <a:pt x="460090" y="1441144"/>
                  </a:lnTo>
                  <a:lnTo>
                    <a:pt x="417923" y="1421139"/>
                  </a:lnTo>
                  <a:lnTo>
                    <a:pt x="377227" y="1398842"/>
                  </a:lnTo>
                  <a:lnTo>
                    <a:pt x="338094" y="1374341"/>
                  </a:lnTo>
                  <a:lnTo>
                    <a:pt x="300618" y="1347725"/>
                  </a:lnTo>
                  <a:lnTo>
                    <a:pt x="264890" y="1319083"/>
                  </a:lnTo>
                  <a:lnTo>
                    <a:pt x="231002" y="1288502"/>
                  </a:lnTo>
                  <a:lnTo>
                    <a:pt x="199047" y="1256071"/>
                  </a:lnTo>
                  <a:lnTo>
                    <a:pt x="169118" y="1221878"/>
                  </a:lnTo>
                  <a:lnTo>
                    <a:pt x="141307" y="1186013"/>
                  </a:lnTo>
                  <a:lnTo>
                    <a:pt x="115706" y="1148563"/>
                  </a:lnTo>
                  <a:lnTo>
                    <a:pt x="92407" y="1109616"/>
                  </a:lnTo>
                  <a:lnTo>
                    <a:pt x="71504" y="1069262"/>
                  </a:lnTo>
                  <a:lnTo>
                    <a:pt x="53087" y="1027588"/>
                  </a:lnTo>
                  <a:lnTo>
                    <a:pt x="37251" y="984683"/>
                  </a:lnTo>
                  <a:lnTo>
                    <a:pt x="24087" y="940635"/>
                  </a:lnTo>
                  <a:lnTo>
                    <a:pt x="13687" y="895533"/>
                  </a:lnTo>
                  <a:lnTo>
                    <a:pt x="6145" y="849466"/>
                  </a:lnTo>
                  <a:lnTo>
                    <a:pt x="1551" y="802521"/>
                  </a:lnTo>
                  <a:lnTo>
                    <a:pt x="0" y="754787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7">
            <a:extLst>
              <a:ext uri="{FF2B5EF4-FFF2-40B4-BE49-F238E27FC236}">
                <a16:creationId xmlns:a16="http://schemas.microsoft.com/office/drawing/2014/main" id="{4AA17C50-41F7-45B4-922E-EE929C315847}"/>
              </a:ext>
            </a:extLst>
          </p:cNvPr>
          <p:cNvSpPr txBox="1"/>
          <p:nvPr/>
        </p:nvSpPr>
        <p:spPr>
          <a:xfrm>
            <a:off x="5601444" y="4606237"/>
            <a:ext cx="1379340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43204">
              <a:lnSpc>
                <a:spcPct val="114999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Felipe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Ramirez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Cortes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31" name="object 28">
            <a:extLst>
              <a:ext uri="{FF2B5EF4-FFF2-40B4-BE49-F238E27FC236}">
                <a16:creationId xmlns:a16="http://schemas.microsoft.com/office/drawing/2014/main" id="{FB64AFD0-78F0-4205-8647-B9F9E09C85E1}"/>
              </a:ext>
            </a:extLst>
          </p:cNvPr>
          <p:cNvGrpSpPr/>
          <p:nvPr/>
        </p:nvGrpSpPr>
        <p:grpSpPr>
          <a:xfrm>
            <a:off x="5809477" y="3477734"/>
            <a:ext cx="1058300" cy="1046618"/>
            <a:chOff x="5314567" y="2988287"/>
            <a:chExt cx="1553210" cy="1536065"/>
          </a:xfrm>
        </p:grpSpPr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4227A466-B620-4009-B8B6-F7722A670DB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3618" y="3007337"/>
              <a:ext cx="1514997" cy="1497539"/>
            </a:xfrm>
            <a:prstGeom prst="rect">
              <a:avLst/>
            </a:prstGeom>
          </p:spPr>
        </p:pic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5FEC57EE-9599-41E3-A135-C979EA94AA9E}"/>
                </a:ext>
              </a:extLst>
            </p:cNvPr>
            <p:cNvSpPr/>
            <p:nvPr/>
          </p:nvSpPr>
          <p:spPr>
            <a:xfrm>
              <a:off x="5324092" y="2997812"/>
              <a:ext cx="1534160" cy="1517015"/>
            </a:xfrm>
            <a:custGeom>
              <a:avLst/>
              <a:gdLst/>
              <a:ahLst/>
              <a:cxnLst/>
              <a:rect l="l" t="t" r="r" b="b"/>
              <a:pathLst>
                <a:path w="1534159" h="1517014">
                  <a:moveTo>
                    <a:pt x="0" y="758294"/>
                  </a:moveTo>
                  <a:lnTo>
                    <a:pt x="1509" y="710339"/>
                  </a:lnTo>
                  <a:lnTo>
                    <a:pt x="5976" y="663175"/>
                  </a:lnTo>
                  <a:lnTo>
                    <a:pt x="13311" y="616894"/>
                  </a:lnTo>
                  <a:lnTo>
                    <a:pt x="23425" y="571582"/>
                  </a:lnTo>
                  <a:lnTo>
                    <a:pt x="36228" y="527330"/>
                  </a:lnTo>
                  <a:lnTo>
                    <a:pt x="51629" y="484226"/>
                  </a:lnTo>
                  <a:lnTo>
                    <a:pt x="69539" y="442358"/>
                  </a:lnTo>
                  <a:lnTo>
                    <a:pt x="89868" y="401816"/>
                  </a:lnTo>
                  <a:lnTo>
                    <a:pt x="112527" y="362689"/>
                  </a:lnTo>
                  <a:lnTo>
                    <a:pt x="137425" y="325064"/>
                  </a:lnTo>
                  <a:lnTo>
                    <a:pt x="164472" y="289032"/>
                  </a:lnTo>
                  <a:lnTo>
                    <a:pt x="193579" y="254681"/>
                  </a:lnTo>
                  <a:lnTo>
                    <a:pt x="224656" y="222099"/>
                  </a:lnTo>
                  <a:lnTo>
                    <a:pt x="257612" y="191376"/>
                  </a:lnTo>
                  <a:lnTo>
                    <a:pt x="292359" y="162600"/>
                  </a:lnTo>
                  <a:lnTo>
                    <a:pt x="328806" y="135861"/>
                  </a:lnTo>
                  <a:lnTo>
                    <a:pt x="366864" y="111246"/>
                  </a:lnTo>
                  <a:lnTo>
                    <a:pt x="406442" y="88846"/>
                  </a:lnTo>
                  <a:lnTo>
                    <a:pt x="447450" y="68748"/>
                  </a:lnTo>
                  <a:lnTo>
                    <a:pt x="489800" y="51041"/>
                  </a:lnTo>
                  <a:lnTo>
                    <a:pt x="533400" y="35815"/>
                  </a:lnTo>
                  <a:lnTo>
                    <a:pt x="578162" y="23159"/>
                  </a:lnTo>
                  <a:lnTo>
                    <a:pt x="623995" y="13160"/>
                  </a:lnTo>
                  <a:lnTo>
                    <a:pt x="670809" y="5908"/>
                  </a:lnTo>
                  <a:lnTo>
                    <a:pt x="718515" y="1491"/>
                  </a:lnTo>
                  <a:lnTo>
                    <a:pt x="767023" y="0"/>
                  </a:lnTo>
                  <a:lnTo>
                    <a:pt x="817682" y="1654"/>
                  </a:lnTo>
                  <a:lnTo>
                    <a:pt x="867844" y="6576"/>
                  </a:lnTo>
                  <a:lnTo>
                    <a:pt x="917361" y="14705"/>
                  </a:lnTo>
                  <a:lnTo>
                    <a:pt x="966084" y="25979"/>
                  </a:lnTo>
                  <a:lnTo>
                    <a:pt x="1013863" y="40338"/>
                  </a:lnTo>
                  <a:lnTo>
                    <a:pt x="1060551" y="57721"/>
                  </a:lnTo>
                  <a:lnTo>
                    <a:pt x="1105997" y="78067"/>
                  </a:lnTo>
                  <a:lnTo>
                    <a:pt x="1150052" y="101314"/>
                  </a:lnTo>
                  <a:lnTo>
                    <a:pt x="1192569" y="127402"/>
                  </a:lnTo>
                  <a:lnTo>
                    <a:pt x="1233397" y="156269"/>
                  </a:lnTo>
                  <a:lnTo>
                    <a:pt x="1272387" y="187855"/>
                  </a:lnTo>
                  <a:lnTo>
                    <a:pt x="1309391" y="222099"/>
                  </a:lnTo>
                  <a:lnTo>
                    <a:pt x="1344029" y="258682"/>
                  </a:lnTo>
                  <a:lnTo>
                    <a:pt x="1375979" y="297229"/>
                  </a:lnTo>
                  <a:lnTo>
                    <a:pt x="1405178" y="337592"/>
                  </a:lnTo>
                  <a:lnTo>
                    <a:pt x="1431566" y="379624"/>
                  </a:lnTo>
                  <a:lnTo>
                    <a:pt x="1455081" y="423179"/>
                  </a:lnTo>
                  <a:lnTo>
                    <a:pt x="1475661" y="468107"/>
                  </a:lnTo>
                  <a:lnTo>
                    <a:pt x="1493244" y="514263"/>
                  </a:lnTo>
                  <a:lnTo>
                    <a:pt x="1507769" y="561499"/>
                  </a:lnTo>
                  <a:lnTo>
                    <a:pt x="1519173" y="609667"/>
                  </a:lnTo>
                  <a:lnTo>
                    <a:pt x="1527395" y="658621"/>
                  </a:lnTo>
                  <a:lnTo>
                    <a:pt x="1532374" y="708212"/>
                  </a:lnTo>
                  <a:lnTo>
                    <a:pt x="1534047" y="758294"/>
                  </a:lnTo>
                  <a:lnTo>
                    <a:pt x="1532538" y="806250"/>
                  </a:lnTo>
                  <a:lnTo>
                    <a:pt x="1528071" y="853413"/>
                  </a:lnTo>
                  <a:lnTo>
                    <a:pt x="1520735" y="899695"/>
                  </a:lnTo>
                  <a:lnTo>
                    <a:pt x="1510621" y="945006"/>
                  </a:lnTo>
                  <a:lnTo>
                    <a:pt x="1497819" y="989258"/>
                  </a:lnTo>
                  <a:lnTo>
                    <a:pt x="1482418" y="1032363"/>
                  </a:lnTo>
                  <a:lnTo>
                    <a:pt x="1464507" y="1074230"/>
                  </a:lnTo>
                  <a:lnTo>
                    <a:pt x="1444178" y="1114772"/>
                  </a:lnTo>
                  <a:lnTo>
                    <a:pt x="1421520" y="1153900"/>
                  </a:lnTo>
                  <a:lnTo>
                    <a:pt x="1396622" y="1191524"/>
                  </a:lnTo>
                  <a:lnTo>
                    <a:pt x="1369575" y="1227556"/>
                  </a:lnTo>
                  <a:lnTo>
                    <a:pt x="1340468" y="1261908"/>
                  </a:lnTo>
                  <a:lnTo>
                    <a:pt x="1309391" y="1294489"/>
                  </a:lnTo>
                  <a:lnTo>
                    <a:pt x="1276434" y="1325212"/>
                  </a:lnTo>
                  <a:lnTo>
                    <a:pt x="1241688" y="1353988"/>
                  </a:lnTo>
                  <a:lnTo>
                    <a:pt x="1205241" y="1380728"/>
                  </a:lnTo>
                  <a:lnTo>
                    <a:pt x="1167183" y="1405342"/>
                  </a:lnTo>
                  <a:lnTo>
                    <a:pt x="1127605" y="1427743"/>
                  </a:lnTo>
                  <a:lnTo>
                    <a:pt x="1086596" y="1447841"/>
                  </a:lnTo>
                  <a:lnTo>
                    <a:pt x="1044247" y="1465547"/>
                  </a:lnTo>
                  <a:lnTo>
                    <a:pt x="1000646" y="1480773"/>
                  </a:lnTo>
                  <a:lnTo>
                    <a:pt x="955885" y="1493430"/>
                  </a:lnTo>
                  <a:lnTo>
                    <a:pt x="910052" y="1503429"/>
                  </a:lnTo>
                  <a:lnTo>
                    <a:pt x="863237" y="1510681"/>
                  </a:lnTo>
                  <a:lnTo>
                    <a:pt x="815531" y="1515097"/>
                  </a:lnTo>
                  <a:lnTo>
                    <a:pt x="767023" y="1516589"/>
                  </a:lnTo>
                  <a:lnTo>
                    <a:pt x="718515" y="1515097"/>
                  </a:lnTo>
                  <a:lnTo>
                    <a:pt x="670809" y="1510681"/>
                  </a:lnTo>
                  <a:lnTo>
                    <a:pt x="623995" y="1503429"/>
                  </a:lnTo>
                  <a:lnTo>
                    <a:pt x="578162" y="1493430"/>
                  </a:lnTo>
                  <a:lnTo>
                    <a:pt x="533400" y="1480773"/>
                  </a:lnTo>
                  <a:lnTo>
                    <a:pt x="489800" y="1465547"/>
                  </a:lnTo>
                  <a:lnTo>
                    <a:pt x="447450" y="1447841"/>
                  </a:lnTo>
                  <a:lnTo>
                    <a:pt x="406442" y="1427743"/>
                  </a:lnTo>
                  <a:lnTo>
                    <a:pt x="366864" y="1405342"/>
                  </a:lnTo>
                  <a:lnTo>
                    <a:pt x="328806" y="1380728"/>
                  </a:lnTo>
                  <a:lnTo>
                    <a:pt x="292359" y="1353988"/>
                  </a:lnTo>
                  <a:lnTo>
                    <a:pt x="257612" y="1325212"/>
                  </a:lnTo>
                  <a:lnTo>
                    <a:pt x="224656" y="1294489"/>
                  </a:lnTo>
                  <a:lnTo>
                    <a:pt x="193579" y="1261908"/>
                  </a:lnTo>
                  <a:lnTo>
                    <a:pt x="164472" y="1227556"/>
                  </a:lnTo>
                  <a:lnTo>
                    <a:pt x="137425" y="1191524"/>
                  </a:lnTo>
                  <a:lnTo>
                    <a:pt x="112527" y="1153900"/>
                  </a:lnTo>
                  <a:lnTo>
                    <a:pt x="89868" y="1114772"/>
                  </a:lnTo>
                  <a:lnTo>
                    <a:pt x="69539" y="1074230"/>
                  </a:lnTo>
                  <a:lnTo>
                    <a:pt x="51629" y="1032363"/>
                  </a:lnTo>
                  <a:lnTo>
                    <a:pt x="36228" y="989258"/>
                  </a:lnTo>
                  <a:lnTo>
                    <a:pt x="23425" y="945006"/>
                  </a:lnTo>
                  <a:lnTo>
                    <a:pt x="13311" y="899695"/>
                  </a:lnTo>
                  <a:lnTo>
                    <a:pt x="5976" y="853413"/>
                  </a:lnTo>
                  <a:lnTo>
                    <a:pt x="1509" y="806250"/>
                  </a:lnTo>
                  <a:lnTo>
                    <a:pt x="0" y="758294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1">
            <a:extLst>
              <a:ext uri="{FF2B5EF4-FFF2-40B4-BE49-F238E27FC236}">
                <a16:creationId xmlns:a16="http://schemas.microsoft.com/office/drawing/2014/main" id="{92D8AC97-99D0-45D2-B317-D82E20A30716}"/>
              </a:ext>
            </a:extLst>
          </p:cNvPr>
          <p:cNvSpPr txBox="1"/>
          <p:nvPr/>
        </p:nvSpPr>
        <p:spPr>
          <a:xfrm>
            <a:off x="10278971" y="2533105"/>
            <a:ext cx="1356405" cy="4020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100" b="1" spc="-85" dirty="0">
                <a:latin typeface="Tahoma"/>
                <a:cs typeface="Tahoma"/>
              </a:rPr>
              <a:t>Heitor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10" dirty="0">
                <a:latin typeface="Tahoma"/>
                <a:cs typeface="Tahoma"/>
              </a:rPr>
              <a:t>Nogueira</a:t>
            </a:r>
            <a:endParaRPr sz="11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00" b="1" i="1" u="sng" spc="-70" dirty="0">
                <a:latin typeface="Tahoma"/>
                <a:cs typeface="Tahoma"/>
              </a:rPr>
              <a:t>Startup</a:t>
            </a:r>
            <a:r>
              <a:rPr sz="1100" b="1" i="1" u="sng" spc="-75" dirty="0">
                <a:latin typeface="Tahoma"/>
                <a:cs typeface="Tahoma"/>
              </a:rPr>
              <a:t> </a:t>
            </a:r>
            <a:r>
              <a:rPr sz="1100" b="1" i="1" u="sng" spc="-55" dirty="0">
                <a:latin typeface="Tahoma"/>
                <a:cs typeface="Tahoma"/>
              </a:rPr>
              <a:t>NOCS</a:t>
            </a:r>
            <a:endParaRPr sz="1100" i="1" u="sng" dirty="0">
              <a:latin typeface="Tahoma"/>
              <a:cs typeface="Tahoma"/>
            </a:endParaRPr>
          </a:p>
        </p:txBody>
      </p:sp>
      <p:sp>
        <p:nvSpPr>
          <p:cNvPr id="35" name="object 36">
            <a:extLst>
              <a:ext uri="{FF2B5EF4-FFF2-40B4-BE49-F238E27FC236}">
                <a16:creationId xmlns:a16="http://schemas.microsoft.com/office/drawing/2014/main" id="{AB0F5F03-5A75-4C7B-8305-DE5477C52746}"/>
              </a:ext>
            </a:extLst>
          </p:cNvPr>
          <p:cNvSpPr txBox="1"/>
          <p:nvPr/>
        </p:nvSpPr>
        <p:spPr>
          <a:xfrm>
            <a:off x="7824210" y="4614301"/>
            <a:ext cx="1909535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5080" indent="-491490">
              <a:lnSpc>
                <a:spcPct val="114999"/>
              </a:lnSpc>
              <a:spcBef>
                <a:spcPts val="100"/>
              </a:spcBef>
            </a:pPr>
            <a:r>
              <a:rPr sz="1100" b="1" spc="-100" dirty="0">
                <a:latin typeface="Tahoma"/>
                <a:cs typeface="Tahoma"/>
              </a:rPr>
              <a:t>Daniel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Eduardo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Garcia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Alvarez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36" name="object 37">
            <a:extLst>
              <a:ext uri="{FF2B5EF4-FFF2-40B4-BE49-F238E27FC236}">
                <a16:creationId xmlns:a16="http://schemas.microsoft.com/office/drawing/2014/main" id="{904D291F-4A5C-44DA-A368-55B75A8BE500}"/>
              </a:ext>
            </a:extLst>
          </p:cNvPr>
          <p:cNvGrpSpPr/>
          <p:nvPr/>
        </p:nvGrpSpPr>
        <p:grpSpPr>
          <a:xfrm>
            <a:off x="8309402" y="3474689"/>
            <a:ext cx="1067819" cy="1057868"/>
            <a:chOff x="7810042" y="2979982"/>
            <a:chExt cx="1567180" cy="1552575"/>
          </a:xfrm>
        </p:grpSpPr>
        <p:pic>
          <p:nvPicPr>
            <p:cNvPr id="37" name="object 38">
              <a:extLst>
                <a:ext uri="{FF2B5EF4-FFF2-40B4-BE49-F238E27FC236}">
                  <a16:creationId xmlns:a16="http://schemas.microsoft.com/office/drawing/2014/main" id="{90076498-8C98-4445-B9FA-FF16EBDC03D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3044" y="3022810"/>
              <a:ext cx="1514760" cy="1490544"/>
            </a:xfrm>
            <a:prstGeom prst="rect">
              <a:avLst/>
            </a:prstGeom>
          </p:spPr>
        </p:pic>
        <p:pic>
          <p:nvPicPr>
            <p:cNvPr id="38" name="object 39">
              <a:extLst>
                <a:ext uri="{FF2B5EF4-FFF2-40B4-BE49-F238E27FC236}">
                  <a16:creationId xmlns:a16="http://schemas.microsoft.com/office/drawing/2014/main" id="{26C2C167-D8B0-479B-865A-42E38F19C55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3994" y="2999032"/>
              <a:ext cx="1552861" cy="1533372"/>
            </a:xfrm>
            <a:prstGeom prst="rect">
              <a:avLst/>
            </a:prstGeom>
          </p:spPr>
        </p:pic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F90A6554-621C-4166-8A23-7159E9673A38}"/>
                </a:ext>
              </a:extLst>
            </p:cNvPr>
            <p:cNvSpPr/>
            <p:nvPr/>
          </p:nvSpPr>
          <p:spPr>
            <a:xfrm>
              <a:off x="7819567" y="2989507"/>
              <a:ext cx="1534160" cy="1531620"/>
            </a:xfrm>
            <a:custGeom>
              <a:avLst/>
              <a:gdLst/>
              <a:ahLst/>
              <a:cxnLst/>
              <a:rect l="l" t="t" r="r" b="b"/>
              <a:pathLst>
                <a:path w="1534159" h="1531620">
                  <a:moveTo>
                    <a:pt x="0" y="765524"/>
                  </a:moveTo>
                  <a:lnTo>
                    <a:pt x="1509" y="717111"/>
                  </a:lnTo>
                  <a:lnTo>
                    <a:pt x="5976" y="669499"/>
                  </a:lnTo>
                  <a:lnTo>
                    <a:pt x="13311" y="622776"/>
                  </a:lnTo>
                  <a:lnTo>
                    <a:pt x="23425" y="577032"/>
                  </a:lnTo>
                  <a:lnTo>
                    <a:pt x="36228" y="532358"/>
                  </a:lnTo>
                  <a:lnTo>
                    <a:pt x="51629" y="488843"/>
                  </a:lnTo>
                  <a:lnTo>
                    <a:pt x="69539" y="446576"/>
                  </a:lnTo>
                  <a:lnTo>
                    <a:pt x="89868" y="405647"/>
                  </a:lnTo>
                  <a:lnTo>
                    <a:pt x="112527" y="366147"/>
                  </a:lnTo>
                  <a:lnTo>
                    <a:pt x="137425" y="328164"/>
                  </a:lnTo>
                  <a:lnTo>
                    <a:pt x="164472" y="291788"/>
                  </a:lnTo>
                  <a:lnTo>
                    <a:pt x="193579" y="257109"/>
                  </a:lnTo>
                  <a:lnTo>
                    <a:pt x="224656" y="224217"/>
                  </a:lnTo>
                  <a:lnTo>
                    <a:pt x="257613" y="193201"/>
                  </a:lnTo>
                  <a:lnTo>
                    <a:pt x="292359" y="164151"/>
                  </a:lnTo>
                  <a:lnTo>
                    <a:pt x="328806" y="137156"/>
                  </a:lnTo>
                  <a:lnTo>
                    <a:pt x="366864" y="112307"/>
                  </a:lnTo>
                  <a:lnTo>
                    <a:pt x="406442" y="89693"/>
                  </a:lnTo>
                  <a:lnTo>
                    <a:pt x="447451" y="69403"/>
                  </a:lnTo>
                  <a:lnTo>
                    <a:pt x="489800" y="51528"/>
                  </a:lnTo>
                  <a:lnTo>
                    <a:pt x="533401" y="36157"/>
                  </a:lnTo>
                  <a:lnTo>
                    <a:pt x="578163" y="23379"/>
                  </a:lnTo>
                  <a:lnTo>
                    <a:pt x="623996" y="13285"/>
                  </a:lnTo>
                  <a:lnTo>
                    <a:pt x="670810" y="5964"/>
                  </a:lnTo>
                  <a:lnTo>
                    <a:pt x="718517" y="1506"/>
                  </a:lnTo>
                  <a:lnTo>
                    <a:pt x="767024" y="0"/>
                  </a:lnTo>
                  <a:lnTo>
                    <a:pt x="817683" y="1670"/>
                  </a:lnTo>
                  <a:lnTo>
                    <a:pt x="867845" y="6638"/>
                  </a:lnTo>
                  <a:lnTo>
                    <a:pt x="917362" y="14845"/>
                  </a:lnTo>
                  <a:lnTo>
                    <a:pt x="966085" y="26227"/>
                  </a:lnTo>
                  <a:lnTo>
                    <a:pt x="1013865" y="40723"/>
                  </a:lnTo>
                  <a:lnTo>
                    <a:pt x="1060552" y="58272"/>
                  </a:lnTo>
                  <a:lnTo>
                    <a:pt x="1105998" y="78811"/>
                  </a:lnTo>
                  <a:lnTo>
                    <a:pt x="1150054" y="102280"/>
                  </a:lnTo>
                  <a:lnTo>
                    <a:pt x="1192570" y="128617"/>
                  </a:lnTo>
                  <a:lnTo>
                    <a:pt x="1233398" y="157759"/>
                  </a:lnTo>
                  <a:lnTo>
                    <a:pt x="1272389" y="189646"/>
                  </a:lnTo>
                  <a:lnTo>
                    <a:pt x="1309393" y="224216"/>
                  </a:lnTo>
                  <a:lnTo>
                    <a:pt x="1344031" y="261148"/>
                  </a:lnTo>
                  <a:lnTo>
                    <a:pt x="1375981" y="300063"/>
                  </a:lnTo>
                  <a:lnTo>
                    <a:pt x="1405180" y="340811"/>
                  </a:lnTo>
                  <a:lnTo>
                    <a:pt x="1431569" y="383244"/>
                  </a:lnTo>
                  <a:lnTo>
                    <a:pt x="1455084" y="427214"/>
                  </a:lnTo>
                  <a:lnTo>
                    <a:pt x="1475663" y="472571"/>
                  </a:lnTo>
                  <a:lnTo>
                    <a:pt x="1493246" y="519167"/>
                  </a:lnTo>
                  <a:lnTo>
                    <a:pt x="1507771" y="566853"/>
                  </a:lnTo>
                  <a:lnTo>
                    <a:pt x="1519175" y="615481"/>
                  </a:lnTo>
                  <a:lnTo>
                    <a:pt x="1527398" y="664901"/>
                  </a:lnTo>
                  <a:lnTo>
                    <a:pt x="1532376" y="714965"/>
                  </a:lnTo>
                  <a:lnTo>
                    <a:pt x="1534049" y="765524"/>
                  </a:lnTo>
                  <a:lnTo>
                    <a:pt x="1532540" y="813938"/>
                  </a:lnTo>
                  <a:lnTo>
                    <a:pt x="1528073" y="861550"/>
                  </a:lnTo>
                  <a:lnTo>
                    <a:pt x="1520738" y="908273"/>
                  </a:lnTo>
                  <a:lnTo>
                    <a:pt x="1510624" y="954017"/>
                  </a:lnTo>
                  <a:lnTo>
                    <a:pt x="1497821" y="998691"/>
                  </a:lnTo>
                  <a:lnTo>
                    <a:pt x="1482420" y="1042206"/>
                  </a:lnTo>
                  <a:lnTo>
                    <a:pt x="1464510" y="1084473"/>
                  </a:lnTo>
                  <a:lnTo>
                    <a:pt x="1444181" y="1125402"/>
                  </a:lnTo>
                  <a:lnTo>
                    <a:pt x="1421522" y="1164902"/>
                  </a:lnTo>
                  <a:lnTo>
                    <a:pt x="1396624" y="1202885"/>
                  </a:lnTo>
                  <a:lnTo>
                    <a:pt x="1369577" y="1239261"/>
                  </a:lnTo>
                  <a:lnTo>
                    <a:pt x="1340470" y="1273940"/>
                  </a:lnTo>
                  <a:lnTo>
                    <a:pt x="1309393" y="1306832"/>
                  </a:lnTo>
                  <a:lnTo>
                    <a:pt x="1276436" y="1337849"/>
                  </a:lnTo>
                  <a:lnTo>
                    <a:pt x="1241690" y="1366899"/>
                  </a:lnTo>
                  <a:lnTo>
                    <a:pt x="1205243" y="1393893"/>
                  </a:lnTo>
                  <a:lnTo>
                    <a:pt x="1167185" y="1418742"/>
                  </a:lnTo>
                  <a:lnTo>
                    <a:pt x="1127607" y="1441356"/>
                  </a:lnTo>
                  <a:lnTo>
                    <a:pt x="1086598" y="1461646"/>
                  </a:lnTo>
                  <a:lnTo>
                    <a:pt x="1044249" y="1479521"/>
                  </a:lnTo>
                  <a:lnTo>
                    <a:pt x="1000648" y="1494892"/>
                  </a:lnTo>
                  <a:lnTo>
                    <a:pt x="955886" y="1507670"/>
                  </a:lnTo>
                  <a:lnTo>
                    <a:pt x="910053" y="1517764"/>
                  </a:lnTo>
                  <a:lnTo>
                    <a:pt x="863239" y="1525085"/>
                  </a:lnTo>
                  <a:lnTo>
                    <a:pt x="815532" y="1529543"/>
                  </a:lnTo>
                  <a:lnTo>
                    <a:pt x="767024" y="1531049"/>
                  </a:lnTo>
                  <a:lnTo>
                    <a:pt x="718517" y="1529543"/>
                  </a:lnTo>
                  <a:lnTo>
                    <a:pt x="670810" y="1525085"/>
                  </a:lnTo>
                  <a:lnTo>
                    <a:pt x="623996" y="1517764"/>
                  </a:lnTo>
                  <a:lnTo>
                    <a:pt x="578163" y="1507670"/>
                  </a:lnTo>
                  <a:lnTo>
                    <a:pt x="533401" y="1494892"/>
                  </a:lnTo>
                  <a:lnTo>
                    <a:pt x="489800" y="1479521"/>
                  </a:lnTo>
                  <a:lnTo>
                    <a:pt x="447451" y="1461646"/>
                  </a:lnTo>
                  <a:lnTo>
                    <a:pt x="406442" y="1441356"/>
                  </a:lnTo>
                  <a:lnTo>
                    <a:pt x="366864" y="1418742"/>
                  </a:lnTo>
                  <a:lnTo>
                    <a:pt x="328806" y="1393893"/>
                  </a:lnTo>
                  <a:lnTo>
                    <a:pt x="292359" y="1366899"/>
                  </a:lnTo>
                  <a:lnTo>
                    <a:pt x="257613" y="1337849"/>
                  </a:lnTo>
                  <a:lnTo>
                    <a:pt x="224656" y="1306832"/>
                  </a:lnTo>
                  <a:lnTo>
                    <a:pt x="193579" y="1273940"/>
                  </a:lnTo>
                  <a:lnTo>
                    <a:pt x="164472" y="1239261"/>
                  </a:lnTo>
                  <a:lnTo>
                    <a:pt x="137425" y="1202885"/>
                  </a:lnTo>
                  <a:lnTo>
                    <a:pt x="112527" y="1164902"/>
                  </a:lnTo>
                  <a:lnTo>
                    <a:pt x="89868" y="1125402"/>
                  </a:lnTo>
                  <a:lnTo>
                    <a:pt x="69539" y="1084473"/>
                  </a:lnTo>
                  <a:lnTo>
                    <a:pt x="51629" y="1042206"/>
                  </a:lnTo>
                  <a:lnTo>
                    <a:pt x="36228" y="998691"/>
                  </a:lnTo>
                  <a:lnTo>
                    <a:pt x="23425" y="954017"/>
                  </a:lnTo>
                  <a:lnTo>
                    <a:pt x="13311" y="908273"/>
                  </a:lnTo>
                  <a:lnTo>
                    <a:pt x="5976" y="861550"/>
                  </a:lnTo>
                  <a:lnTo>
                    <a:pt x="1509" y="813938"/>
                  </a:lnTo>
                  <a:lnTo>
                    <a:pt x="0" y="765524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4">
            <a:extLst>
              <a:ext uri="{FF2B5EF4-FFF2-40B4-BE49-F238E27FC236}">
                <a16:creationId xmlns:a16="http://schemas.microsoft.com/office/drawing/2014/main" id="{631D5E07-AC28-4E98-B754-57BEACBF5EB0}"/>
              </a:ext>
            </a:extLst>
          </p:cNvPr>
          <p:cNvSpPr txBox="1"/>
          <p:nvPr/>
        </p:nvSpPr>
        <p:spPr>
          <a:xfrm>
            <a:off x="7575600" y="2501696"/>
            <a:ext cx="2231788" cy="382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294640" algn="ctr">
              <a:lnSpc>
                <a:spcPct val="114999"/>
              </a:lnSpc>
              <a:spcBef>
                <a:spcPts val="100"/>
              </a:spcBef>
            </a:pPr>
            <a:r>
              <a:rPr sz="1100" b="1" spc="-85" dirty="0">
                <a:latin typeface="Tahoma"/>
                <a:cs typeface="Tahoma"/>
              </a:rPr>
              <a:t>Pablo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lang="pt-BR" sz="1100" b="1" spc="-75" dirty="0">
                <a:latin typeface="Tahoma"/>
                <a:cs typeface="Tahoma"/>
              </a:rPr>
              <a:t>R</a:t>
            </a:r>
            <a:r>
              <a:rPr sz="1100" b="1" spc="-75" dirty="0" err="1">
                <a:latin typeface="Tahoma"/>
                <a:cs typeface="Tahoma"/>
              </a:rPr>
              <a:t>afael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N</a:t>
            </a:r>
            <a:r>
              <a:rPr lang="pt-BR" sz="1100" b="1" spc="-85" dirty="0">
                <a:latin typeface="Tahoma"/>
                <a:cs typeface="Tahoma"/>
              </a:rPr>
              <a:t>.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Marciano </a:t>
            </a:r>
            <a:r>
              <a:rPr sz="1100" b="1" i="1" u="sng" spc="-70" dirty="0">
                <a:latin typeface="Tahoma"/>
                <a:cs typeface="Tahoma"/>
              </a:rPr>
              <a:t>Startup</a:t>
            </a:r>
            <a:r>
              <a:rPr sz="1100" b="1" i="1" u="sng" spc="-60" dirty="0">
                <a:latin typeface="Tahoma"/>
                <a:cs typeface="Tahoma"/>
              </a:rPr>
              <a:t> </a:t>
            </a:r>
            <a:r>
              <a:rPr sz="1100" b="1" i="1" u="sng" spc="-50" dirty="0">
                <a:latin typeface="Tahoma"/>
                <a:cs typeface="Tahoma"/>
              </a:rPr>
              <a:t>NOCS</a:t>
            </a:r>
            <a:endParaRPr sz="1100" i="1" u="sng" dirty="0">
              <a:latin typeface="Tahoma"/>
              <a:cs typeface="Tahoma"/>
            </a:endParaRPr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AA60F6EB-A889-44B5-B469-E8E85A44DAA1}"/>
              </a:ext>
            </a:extLst>
          </p:cNvPr>
          <p:cNvSpPr txBox="1"/>
          <p:nvPr/>
        </p:nvSpPr>
        <p:spPr>
          <a:xfrm>
            <a:off x="1707416" y="6358584"/>
            <a:ext cx="1934831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marR="5080" indent="-517525">
              <a:lnSpc>
                <a:spcPct val="114999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Carlos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Arturo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Narvaez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Delgado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42" name="object 46">
            <a:extLst>
              <a:ext uri="{FF2B5EF4-FFF2-40B4-BE49-F238E27FC236}">
                <a16:creationId xmlns:a16="http://schemas.microsoft.com/office/drawing/2014/main" id="{42D5D36D-A7A3-46E2-9C10-843991612BD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68103" y="5244966"/>
            <a:ext cx="1013459" cy="1089381"/>
          </a:xfrm>
          <a:prstGeom prst="rect">
            <a:avLst/>
          </a:prstGeom>
        </p:spPr>
      </p:pic>
      <p:sp>
        <p:nvSpPr>
          <p:cNvPr id="43" name="object 47">
            <a:extLst>
              <a:ext uri="{FF2B5EF4-FFF2-40B4-BE49-F238E27FC236}">
                <a16:creationId xmlns:a16="http://schemas.microsoft.com/office/drawing/2014/main" id="{8DF17A6D-5F5C-4A3F-8C80-608EBFB38267}"/>
              </a:ext>
            </a:extLst>
          </p:cNvPr>
          <p:cNvSpPr txBox="1"/>
          <p:nvPr/>
        </p:nvSpPr>
        <p:spPr>
          <a:xfrm>
            <a:off x="6652415" y="6395979"/>
            <a:ext cx="1379340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14999"/>
              </a:lnSpc>
              <a:spcBef>
                <a:spcPts val="100"/>
              </a:spcBef>
            </a:pPr>
            <a:r>
              <a:rPr sz="1100" b="1" spc="-70" dirty="0">
                <a:latin typeface="Tahoma"/>
                <a:cs typeface="Tahoma"/>
              </a:rPr>
              <a:t>Patríck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85" dirty="0">
                <a:latin typeface="Tahoma"/>
                <a:cs typeface="Tahoma"/>
              </a:rPr>
              <a:t>Dias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60" dirty="0" err="1">
                <a:latin typeface="Tahoma"/>
                <a:cs typeface="Tahoma"/>
              </a:rPr>
              <a:t>Catrinck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44" name="object 48">
            <a:extLst>
              <a:ext uri="{FF2B5EF4-FFF2-40B4-BE49-F238E27FC236}">
                <a16:creationId xmlns:a16="http://schemas.microsoft.com/office/drawing/2014/main" id="{3B1A5A60-EEC4-4BC2-81F4-A7B48F06D4A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70899" y="5253717"/>
            <a:ext cx="1013442" cy="1056506"/>
          </a:xfrm>
          <a:prstGeom prst="rect">
            <a:avLst/>
          </a:prstGeom>
        </p:spPr>
      </p:pic>
      <p:sp>
        <p:nvSpPr>
          <p:cNvPr id="45" name="object 49">
            <a:extLst>
              <a:ext uri="{FF2B5EF4-FFF2-40B4-BE49-F238E27FC236}">
                <a16:creationId xmlns:a16="http://schemas.microsoft.com/office/drawing/2014/main" id="{EF55B86D-B75D-4DC7-8CB6-14DCC9860868}"/>
              </a:ext>
            </a:extLst>
          </p:cNvPr>
          <p:cNvSpPr txBox="1"/>
          <p:nvPr/>
        </p:nvSpPr>
        <p:spPr>
          <a:xfrm>
            <a:off x="4469548" y="6395979"/>
            <a:ext cx="1726670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14999"/>
              </a:lnSpc>
              <a:spcBef>
                <a:spcPts val="100"/>
              </a:spcBef>
            </a:pPr>
            <a:r>
              <a:rPr sz="1100" b="1" spc="-85" dirty="0">
                <a:latin typeface="Tahoma"/>
                <a:cs typeface="Tahoma"/>
              </a:rPr>
              <a:t>Rodrigo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Soares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85" dirty="0" err="1">
                <a:latin typeface="Tahoma"/>
                <a:cs typeface="Tahoma"/>
              </a:rPr>
              <a:t>Bergamin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46" name="object 50">
            <a:extLst>
              <a:ext uri="{FF2B5EF4-FFF2-40B4-BE49-F238E27FC236}">
                <a16:creationId xmlns:a16="http://schemas.microsoft.com/office/drawing/2014/main" id="{0944A498-DBAE-4542-8F20-E71868E48DF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47927" y="5244966"/>
            <a:ext cx="1064352" cy="1089381"/>
          </a:xfrm>
          <a:prstGeom prst="rect">
            <a:avLst/>
          </a:prstGeom>
        </p:spPr>
      </p:pic>
      <p:sp>
        <p:nvSpPr>
          <p:cNvPr id="47" name="object 51">
            <a:extLst>
              <a:ext uri="{FF2B5EF4-FFF2-40B4-BE49-F238E27FC236}">
                <a16:creationId xmlns:a16="http://schemas.microsoft.com/office/drawing/2014/main" id="{76700DFF-2DC7-4142-9DB2-02C0C4AD7BD1}"/>
              </a:ext>
            </a:extLst>
          </p:cNvPr>
          <p:cNvSpPr txBox="1"/>
          <p:nvPr/>
        </p:nvSpPr>
        <p:spPr>
          <a:xfrm>
            <a:off x="8549370" y="6399787"/>
            <a:ext cx="1862521" cy="18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5080" indent="-140970">
              <a:lnSpc>
                <a:spcPct val="114999"/>
              </a:lnSpc>
              <a:spcBef>
                <a:spcPts val="100"/>
              </a:spcBef>
            </a:pPr>
            <a:r>
              <a:rPr sz="1100" b="1" spc="-125" dirty="0">
                <a:latin typeface="Tahoma"/>
                <a:cs typeface="Tahoma"/>
              </a:rPr>
              <a:t>Mayke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95" dirty="0">
                <a:latin typeface="Tahoma"/>
                <a:cs typeface="Tahoma"/>
              </a:rPr>
              <a:t>Wallace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Silva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Tahoma"/>
                <a:cs typeface="Tahoma"/>
              </a:rPr>
              <a:t>Alves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48" name="object 52">
            <a:extLst>
              <a:ext uri="{FF2B5EF4-FFF2-40B4-BE49-F238E27FC236}">
                <a16:creationId xmlns:a16="http://schemas.microsoft.com/office/drawing/2014/main" id="{FEDE39D9-47DE-4C25-B489-8742539A28B3}"/>
              </a:ext>
            </a:extLst>
          </p:cNvPr>
          <p:cNvGrpSpPr/>
          <p:nvPr/>
        </p:nvGrpSpPr>
        <p:grpSpPr>
          <a:xfrm>
            <a:off x="8936587" y="5313881"/>
            <a:ext cx="1010274" cy="1010274"/>
            <a:chOff x="8464136" y="4920558"/>
            <a:chExt cx="1482725" cy="1482725"/>
          </a:xfrm>
        </p:grpSpPr>
        <p:pic>
          <p:nvPicPr>
            <p:cNvPr id="49" name="object 53">
              <a:extLst>
                <a:ext uri="{FF2B5EF4-FFF2-40B4-BE49-F238E27FC236}">
                  <a16:creationId xmlns:a16="http://schemas.microsoft.com/office/drawing/2014/main" id="{79251FF8-03A4-4EBB-A64D-A34277F84D9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3186" y="4939609"/>
              <a:ext cx="1444199" cy="1444199"/>
            </a:xfrm>
            <a:prstGeom prst="rect">
              <a:avLst/>
            </a:prstGeom>
          </p:spPr>
        </p:pic>
        <p:sp>
          <p:nvSpPr>
            <p:cNvPr id="50" name="object 54">
              <a:extLst>
                <a:ext uri="{FF2B5EF4-FFF2-40B4-BE49-F238E27FC236}">
                  <a16:creationId xmlns:a16="http://schemas.microsoft.com/office/drawing/2014/main" id="{6F85AFF7-3C82-4556-A0FF-54C2B15F797A}"/>
                </a:ext>
              </a:extLst>
            </p:cNvPr>
            <p:cNvSpPr/>
            <p:nvPr/>
          </p:nvSpPr>
          <p:spPr>
            <a:xfrm>
              <a:off x="8473661" y="4930083"/>
              <a:ext cx="1463675" cy="1463675"/>
            </a:xfrm>
            <a:custGeom>
              <a:avLst/>
              <a:gdLst/>
              <a:ahLst/>
              <a:cxnLst/>
              <a:rect l="l" t="t" r="r" b="b"/>
              <a:pathLst>
                <a:path w="1463675" h="1463675">
                  <a:moveTo>
                    <a:pt x="0" y="731624"/>
                  </a:moveTo>
                  <a:lnTo>
                    <a:pt x="1556" y="683520"/>
                  </a:lnTo>
                  <a:lnTo>
                    <a:pt x="6160" y="636246"/>
                  </a:lnTo>
                  <a:lnTo>
                    <a:pt x="13716" y="589900"/>
                  </a:lnTo>
                  <a:lnTo>
                    <a:pt x="24128" y="544577"/>
                  </a:lnTo>
                  <a:lnTo>
                    <a:pt x="37298" y="500374"/>
                  </a:lnTo>
                  <a:lnTo>
                    <a:pt x="53131" y="457388"/>
                  </a:lnTo>
                  <a:lnTo>
                    <a:pt x="71530" y="415715"/>
                  </a:lnTo>
                  <a:lnTo>
                    <a:pt x="92399" y="375451"/>
                  </a:lnTo>
                  <a:lnTo>
                    <a:pt x="115641" y="336693"/>
                  </a:lnTo>
                  <a:lnTo>
                    <a:pt x="141160" y="299536"/>
                  </a:lnTo>
                  <a:lnTo>
                    <a:pt x="168860" y="264079"/>
                  </a:lnTo>
                  <a:lnTo>
                    <a:pt x="198644" y="230416"/>
                  </a:lnTo>
                  <a:lnTo>
                    <a:pt x="230415" y="198644"/>
                  </a:lnTo>
                  <a:lnTo>
                    <a:pt x="264078" y="168860"/>
                  </a:lnTo>
                  <a:lnTo>
                    <a:pt x="299536" y="141161"/>
                  </a:lnTo>
                  <a:lnTo>
                    <a:pt x="336692" y="115642"/>
                  </a:lnTo>
                  <a:lnTo>
                    <a:pt x="375451" y="92399"/>
                  </a:lnTo>
                  <a:lnTo>
                    <a:pt x="415715" y="71530"/>
                  </a:lnTo>
                  <a:lnTo>
                    <a:pt x="457388" y="53131"/>
                  </a:lnTo>
                  <a:lnTo>
                    <a:pt x="500374" y="37298"/>
                  </a:lnTo>
                  <a:lnTo>
                    <a:pt x="544577" y="24128"/>
                  </a:lnTo>
                  <a:lnTo>
                    <a:pt x="589900" y="13716"/>
                  </a:lnTo>
                  <a:lnTo>
                    <a:pt x="636246" y="6160"/>
                  </a:lnTo>
                  <a:lnTo>
                    <a:pt x="683520" y="1556"/>
                  </a:lnTo>
                  <a:lnTo>
                    <a:pt x="731624" y="0"/>
                  </a:lnTo>
                  <a:lnTo>
                    <a:pt x="779945" y="1596"/>
                  </a:lnTo>
                  <a:lnTo>
                    <a:pt x="827792" y="6344"/>
                  </a:lnTo>
                  <a:lnTo>
                    <a:pt x="875024" y="14187"/>
                  </a:lnTo>
                  <a:lnTo>
                    <a:pt x="921498" y="25065"/>
                  </a:lnTo>
                  <a:lnTo>
                    <a:pt x="967073" y="38920"/>
                  </a:lnTo>
                  <a:lnTo>
                    <a:pt x="1011605" y="55691"/>
                  </a:lnTo>
                  <a:lnTo>
                    <a:pt x="1054954" y="75321"/>
                  </a:lnTo>
                  <a:lnTo>
                    <a:pt x="1096976" y="97751"/>
                  </a:lnTo>
                  <a:lnTo>
                    <a:pt x="1137530" y="122921"/>
                  </a:lnTo>
                  <a:lnTo>
                    <a:pt x="1176474" y="150773"/>
                  </a:lnTo>
                  <a:lnTo>
                    <a:pt x="1213665" y="181248"/>
                  </a:lnTo>
                  <a:lnTo>
                    <a:pt x="1248961" y="214287"/>
                  </a:lnTo>
                  <a:lnTo>
                    <a:pt x="1282000" y="249584"/>
                  </a:lnTo>
                  <a:lnTo>
                    <a:pt x="1312476" y="286775"/>
                  </a:lnTo>
                  <a:lnTo>
                    <a:pt x="1340328" y="325718"/>
                  </a:lnTo>
                  <a:lnTo>
                    <a:pt x="1365498" y="366273"/>
                  </a:lnTo>
                  <a:lnTo>
                    <a:pt x="1387928" y="408295"/>
                  </a:lnTo>
                  <a:lnTo>
                    <a:pt x="1407558" y="451644"/>
                  </a:lnTo>
                  <a:lnTo>
                    <a:pt x="1424330" y="496176"/>
                  </a:lnTo>
                  <a:lnTo>
                    <a:pt x="1438184" y="541751"/>
                  </a:lnTo>
                  <a:lnTo>
                    <a:pt x="1449062" y="588225"/>
                  </a:lnTo>
                  <a:lnTo>
                    <a:pt x="1456905" y="635457"/>
                  </a:lnTo>
                  <a:lnTo>
                    <a:pt x="1461653" y="683304"/>
                  </a:lnTo>
                  <a:lnTo>
                    <a:pt x="1463249" y="731624"/>
                  </a:lnTo>
                  <a:lnTo>
                    <a:pt x="1461693" y="779729"/>
                  </a:lnTo>
                  <a:lnTo>
                    <a:pt x="1457089" y="827003"/>
                  </a:lnTo>
                  <a:lnTo>
                    <a:pt x="1449533" y="873349"/>
                  </a:lnTo>
                  <a:lnTo>
                    <a:pt x="1439121" y="918672"/>
                  </a:lnTo>
                  <a:lnTo>
                    <a:pt x="1425951" y="962875"/>
                  </a:lnTo>
                  <a:lnTo>
                    <a:pt x="1410118" y="1005861"/>
                  </a:lnTo>
                  <a:lnTo>
                    <a:pt x="1391719" y="1047534"/>
                  </a:lnTo>
                  <a:lnTo>
                    <a:pt x="1370850" y="1087798"/>
                  </a:lnTo>
                  <a:lnTo>
                    <a:pt x="1347608" y="1126556"/>
                  </a:lnTo>
                  <a:lnTo>
                    <a:pt x="1322088" y="1163713"/>
                  </a:lnTo>
                  <a:lnTo>
                    <a:pt x="1294389" y="1199170"/>
                  </a:lnTo>
                  <a:lnTo>
                    <a:pt x="1264605" y="1232833"/>
                  </a:lnTo>
                  <a:lnTo>
                    <a:pt x="1232833" y="1264605"/>
                  </a:lnTo>
                  <a:lnTo>
                    <a:pt x="1199171" y="1294389"/>
                  </a:lnTo>
                  <a:lnTo>
                    <a:pt x="1163713" y="1322088"/>
                  </a:lnTo>
                  <a:lnTo>
                    <a:pt x="1126557" y="1347607"/>
                  </a:lnTo>
                  <a:lnTo>
                    <a:pt x="1087798" y="1370850"/>
                  </a:lnTo>
                  <a:lnTo>
                    <a:pt x="1047534" y="1391719"/>
                  </a:lnTo>
                  <a:lnTo>
                    <a:pt x="1005861" y="1410118"/>
                  </a:lnTo>
                  <a:lnTo>
                    <a:pt x="962875" y="1425951"/>
                  </a:lnTo>
                  <a:lnTo>
                    <a:pt x="918672" y="1439121"/>
                  </a:lnTo>
                  <a:lnTo>
                    <a:pt x="873349" y="1449533"/>
                  </a:lnTo>
                  <a:lnTo>
                    <a:pt x="827003" y="1457089"/>
                  </a:lnTo>
                  <a:lnTo>
                    <a:pt x="779729" y="1461693"/>
                  </a:lnTo>
                  <a:lnTo>
                    <a:pt x="731624" y="1463249"/>
                  </a:lnTo>
                  <a:lnTo>
                    <a:pt x="683520" y="1461693"/>
                  </a:lnTo>
                  <a:lnTo>
                    <a:pt x="636246" y="1457089"/>
                  </a:lnTo>
                  <a:lnTo>
                    <a:pt x="589900" y="1449533"/>
                  </a:lnTo>
                  <a:lnTo>
                    <a:pt x="544577" y="1439121"/>
                  </a:lnTo>
                  <a:lnTo>
                    <a:pt x="500374" y="1425951"/>
                  </a:lnTo>
                  <a:lnTo>
                    <a:pt x="457388" y="1410118"/>
                  </a:lnTo>
                  <a:lnTo>
                    <a:pt x="415715" y="1391719"/>
                  </a:lnTo>
                  <a:lnTo>
                    <a:pt x="375451" y="1370850"/>
                  </a:lnTo>
                  <a:lnTo>
                    <a:pt x="336692" y="1347607"/>
                  </a:lnTo>
                  <a:lnTo>
                    <a:pt x="299536" y="1322088"/>
                  </a:lnTo>
                  <a:lnTo>
                    <a:pt x="264078" y="1294389"/>
                  </a:lnTo>
                  <a:lnTo>
                    <a:pt x="230415" y="1264605"/>
                  </a:lnTo>
                  <a:lnTo>
                    <a:pt x="198644" y="1232833"/>
                  </a:lnTo>
                  <a:lnTo>
                    <a:pt x="168860" y="1199170"/>
                  </a:lnTo>
                  <a:lnTo>
                    <a:pt x="141160" y="1163713"/>
                  </a:lnTo>
                  <a:lnTo>
                    <a:pt x="115641" y="1126556"/>
                  </a:lnTo>
                  <a:lnTo>
                    <a:pt x="92399" y="1087798"/>
                  </a:lnTo>
                  <a:lnTo>
                    <a:pt x="71530" y="1047534"/>
                  </a:lnTo>
                  <a:lnTo>
                    <a:pt x="53131" y="1005861"/>
                  </a:lnTo>
                  <a:lnTo>
                    <a:pt x="37298" y="962875"/>
                  </a:lnTo>
                  <a:lnTo>
                    <a:pt x="24128" y="918672"/>
                  </a:lnTo>
                  <a:lnTo>
                    <a:pt x="13716" y="873349"/>
                  </a:lnTo>
                  <a:lnTo>
                    <a:pt x="6160" y="827003"/>
                  </a:lnTo>
                  <a:lnTo>
                    <a:pt x="1556" y="779729"/>
                  </a:lnTo>
                  <a:lnTo>
                    <a:pt x="0" y="731624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33">
            <a:extLst>
              <a:ext uri="{FF2B5EF4-FFF2-40B4-BE49-F238E27FC236}">
                <a16:creationId xmlns:a16="http://schemas.microsoft.com/office/drawing/2014/main" id="{4DD9C7B9-4A88-4CEC-9F1C-D067EB46218A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15215" y="1348327"/>
            <a:ext cx="1032265" cy="1023679"/>
          </a:xfrm>
          <a:prstGeom prst="rect">
            <a:avLst/>
          </a:prstGeom>
        </p:spPr>
      </p:pic>
      <p:sp>
        <p:nvSpPr>
          <p:cNvPr id="54" name="object 34">
            <a:extLst>
              <a:ext uri="{FF2B5EF4-FFF2-40B4-BE49-F238E27FC236}">
                <a16:creationId xmlns:a16="http://schemas.microsoft.com/office/drawing/2014/main" id="{6ADFB9F4-B770-474E-A915-B0814EAE57CD}"/>
              </a:ext>
            </a:extLst>
          </p:cNvPr>
          <p:cNvSpPr/>
          <p:nvPr/>
        </p:nvSpPr>
        <p:spPr>
          <a:xfrm>
            <a:off x="10508725" y="1341837"/>
            <a:ext cx="1045320" cy="1036667"/>
          </a:xfrm>
          <a:custGeom>
            <a:avLst/>
            <a:gdLst/>
            <a:ahLst/>
            <a:cxnLst/>
            <a:rect l="l" t="t" r="r" b="b"/>
            <a:pathLst>
              <a:path w="1534159" h="1521460">
                <a:moveTo>
                  <a:pt x="0" y="760724"/>
                </a:moveTo>
                <a:lnTo>
                  <a:pt x="1509" y="712615"/>
                </a:lnTo>
                <a:lnTo>
                  <a:pt x="5976" y="665301"/>
                </a:lnTo>
                <a:lnTo>
                  <a:pt x="13311" y="618871"/>
                </a:lnTo>
                <a:lnTo>
                  <a:pt x="23425" y="573414"/>
                </a:lnTo>
                <a:lnTo>
                  <a:pt x="36228" y="529020"/>
                </a:lnTo>
                <a:lnTo>
                  <a:pt x="51629" y="485778"/>
                </a:lnTo>
                <a:lnTo>
                  <a:pt x="69539" y="443776"/>
                </a:lnTo>
                <a:lnTo>
                  <a:pt x="89868" y="403104"/>
                </a:lnTo>
                <a:lnTo>
                  <a:pt x="112527" y="363851"/>
                </a:lnTo>
                <a:lnTo>
                  <a:pt x="137425" y="326106"/>
                </a:lnTo>
                <a:lnTo>
                  <a:pt x="164472" y="289958"/>
                </a:lnTo>
                <a:lnTo>
                  <a:pt x="193579" y="255497"/>
                </a:lnTo>
                <a:lnTo>
                  <a:pt x="224656" y="222811"/>
                </a:lnTo>
                <a:lnTo>
                  <a:pt x="257613" y="191989"/>
                </a:lnTo>
                <a:lnTo>
                  <a:pt x="292359" y="163121"/>
                </a:lnTo>
                <a:lnTo>
                  <a:pt x="328807" y="136296"/>
                </a:lnTo>
                <a:lnTo>
                  <a:pt x="366864" y="111603"/>
                </a:lnTo>
                <a:lnTo>
                  <a:pt x="406442" y="89130"/>
                </a:lnTo>
                <a:lnTo>
                  <a:pt x="447451" y="68968"/>
                </a:lnTo>
                <a:lnTo>
                  <a:pt x="489801" y="51205"/>
                </a:lnTo>
                <a:lnTo>
                  <a:pt x="533401" y="35930"/>
                </a:lnTo>
                <a:lnTo>
                  <a:pt x="578163" y="23233"/>
                </a:lnTo>
                <a:lnTo>
                  <a:pt x="623996" y="13202"/>
                </a:lnTo>
                <a:lnTo>
                  <a:pt x="670811" y="5927"/>
                </a:lnTo>
                <a:lnTo>
                  <a:pt x="718517" y="1496"/>
                </a:lnTo>
                <a:lnTo>
                  <a:pt x="767024" y="0"/>
                </a:lnTo>
                <a:lnTo>
                  <a:pt x="817683" y="1659"/>
                </a:lnTo>
                <a:lnTo>
                  <a:pt x="867845" y="6597"/>
                </a:lnTo>
                <a:lnTo>
                  <a:pt x="917362" y="14752"/>
                </a:lnTo>
                <a:lnTo>
                  <a:pt x="966085" y="26062"/>
                </a:lnTo>
                <a:lnTo>
                  <a:pt x="1013865" y="40468"/>
                </a:lnTo>
                <a:lnTo>
                  <a:pt x="1060552" y="57906"/>
                </a:lnTo>
                <a:lnTo>
                  <a:pt x="1105998" y="78317"/>
                </a:lnTo>
                <a:lnTo>
                  <a:pt x="1150054" y="101639"/>
                </a:lnTo>
                <a:lnTo>
                  <a:pt x="1192571" y="127810"/>
                </a:lnTo>
                <a:lnTo>
                  <a:pt x="1233399" y="156770"/>
                </a:lnTo>
                <a:lnTo>
                  <a:pt x="1272389" y="188457"/>
                </a:lnTo>
                <a:lnTo>
                  <a:pt x="1309393" y="222811"/>
                </a:lnTo>
                <a:lnTo>
                  <a:pt x="1344031" y="259511"/>
                </a:lnTo>
                <a:lnTo>
                  <a:pt x="1375981" y="298181"/>
                </a:lnTo>
                <a:lnTo>
                  <a:pt x="1405180" y="338674"/>
                </a:lnTo>
                <a:lnTo>
                  <a:pt x="1431569" y="380841"/>
                </a:lnTo>
                <a:lnTo>
                  <a:pt x="1455083" y="424535"/>
                </a:lnTo>
                <a:lnTo>
                  <a:pt x="1475663" y="469608"/>
                </a:lnTo>
                <a:lnTo>
                  <a:pt x="1493246" y="515912"/>
                </a:lnTo>
                <a:lnTo>
                  <a:pt x="1507771" y="563299"/>
                </a:lnTo>
                <a:lnTo>
                  <a:pt x="1519175" y="611621"/>
                </a:lnTo>
                <a:lnTo>
                  <a:pt x="1527398" y="660732"/>
                </a:lnTo>
                <a:lnTo>
                  <a:pt x="1532376" y="710482"/>
                </a:lnTo>
                <a:lnTo>
                  <a:pt x="1534049" y="760724"/>
                </a:lnTo>
                <a:lnTo>
                  <a:pt x="1532540" y="808834"/>
                </a:lnTo>
                <a:lnTo>
                  <a:pt x="1528073" y="856148"/>
                </a:lnTo>
                <a:lnTo>
                  <a:pt x="1520738" y="902578"/>
                </a:lnTo>
                <a:lnTo>
                  <a:pt x="1510624" y="948035"/>
                </a:lnTo>
                <a:lnTo>
                  <a:pt x="1497821" y="992429"/>
                </a:lnTo>
                <a:lnTo>
                  <a:pt x="1482420" y="1035671"/>
                </a:lnTo>
                <a:lnTo>
                  <a:pt x="1464510" y="1077673"/>
                </a:lnTo>
                <a:lnTo>
                  <a:pt x="1444181" y="1118345"/>
                </a:lnTo>
                <a:lnTo>
                  <a:pt x="1421522" y="1157598"/>
                </a:lnTo>
                <a:lnTo>
                  <a:pt x="1396624" y="1195343"/>
                </a:lnTo>
                <a:lnTo>
                  <a:pt x="1369577" y="1231491"/>
                </a:lnTo>
                <a:lnTo>
                  <a:pt x="1340470" y="1265952"/>
                </a:lnTo>
                <a:lnTo>
                  <a:pt x="1309393" y="1298638"/>
                </a:lnTo>
                <a:lnTo>
                  <a:pt x="1276436" y="1329460"/>
                </a:lnTo>
                <a:lnTo>
                  <a:pt x="1241690" y="1358328"/>
                </a:lnTo>
                <a:lnTo>
                  <a:pt x="1205243" y="1385153"/>
                </a:lnTo>
                <a:lnTo>
                  <a:pt x="1167185" y="1409846"/>
                </a:lnTo>
                <a:lnTo>
                  <a:pt x="1127607" y="1432319"/>
                </a:lnTo>
                <a:lnTo>
                  <a:pt x="1086598" y="1452481"/>
                </a:lnTo>
                <a:lnTo>
                  <a:pt x="1044249" y="1470244"/>
                </a:lnTo>
                <a:lnTo>
                  <a:pt x="1000648" y="1485519"/>
                </a:lnTo>
                <a:lnTo>
                  <a:pt x="955886" y="1498216"/>
                </a:lnTo>
                <a:lnTo>
                  <a:pt x="910053" y="1508247"/>
                </a:lnTo>
                <a:lnTo>
                  <a:pt x="863239" y="1515522"/>
                </a:lnTo>
                <a:lnTo>
                  <a:pt x="815532" y="1519953"/>
                </a:lnTo>
                <a:lnTo>
                  <a:pt x="767024" y="1521449"/>
                </a:lnTo>
                <a:lnTo>
                  <a:pt x="718517" y="1519953"/>
                </a:lnTo>
                <a:lnTo>
                  <a:pt x="670811" y="1515522"/>
                </a:lnTo>
                <a:lnTo>
                  <a:pt x="623996" y="1508247"/>
                </a:lnTo>
                <a:lnTo>
                  <a:pt x="578163" y="1498216"/>
                </a:lnTo>
                <a:lnTo>
                  <a:pt x="533401" y="1485519"/>
                </a:lnTo>
                <a:lnTo>
                  <a:pt x="489801" y="1470244"/>
                </a:lnTo>
                <a:lnTo>
                  <a:pt x="447451" y="1452481"/>
                </a:lnTo>
                <a:lnTo>
                  <a:pt x="406442" y="1432319"/>
                </a:lnTo>
                <a:lnTo>
                  <a:pt x="366864" y="1409846"/>
                </a:lnTo>
                <a:lnTo>
                  <a:pt x="328807" y="1385153"/>
                </a:lnTo>
                <a:lnTo>
                  <a:pt x="292359" y="1358328"/>
                </a:lnTo>
                <a:lnTo>
                  <a:pt x="257613" y="1329460"/>
                </a:lnTo>
                <a:lnTo>
                  <a:pt x="224656" y="1298638"/>
                </a:lnTo>
                <a:lnTo>
                  <a:pt x="193579" y="1265952"/>
                </a:lnTo>
                <a:lnTo>
                  <a:pt x="164472" y="1231491"/>
                </a:lnTo>
                <a:lnTo>
                  <a:pt x="137425" y="1195343"/>
                </a:lnTo>
                <a:lnTo>
                  <a:pt x="112527" y="1157598"/>
                </a:lnTo>
                <a:lnTo>
                  <a:pt x="89868" y="1118345"/>
                </a:lnTo>
                <a:lnTo>
                  <a:pt x="69539" y="1077673"/>
                </a:lnTo>
                <a:lnTo>
                  <a:pt x="51629" y="1035671"/>
                </a:lnTo>
                <a:lnTo>
                  <a:pt x="36228" y="992429"/>
                </a:lnTo>
                <a:lnTo>
                  <a:pt x="23425" y="948035"/>
                </a:lnTo>
                <a:lnTo>
                  <a:pt x="13311" y="902578"/>
                </a:lnTo>
                <a:lnTo>
                  <a:pt x="5976" y="856148"/>
                </a:lnTo>
                <a:lnTo>
                  <a:pt x="1509" y="808834"/>
                </a:lnTo>
                <a:lnTo>
                  <a:pt x="0" y="760724"/>
                </a:lnTo>
                <a:close/>
              </a:path>
            </a:pathLst>
          </a:custGeom>
          <a:ln w="19049">
            <a:solidFill>
              <a:srgbClr val="001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41">
            <a:extLst>
              <a:ext uri="{FF2B5EF4-FFF2-40B4-BE49-F238E27FC236}">
                <a16:creationId xmlns:a16="http://schemas.microsoft.com/office/drawing/2014/main" id="{5AE1AE36-B9C4-4925-83AF-C97129208ECF}"/>
              </a:ext>
            </a:extLst>
          </p:cNvPr>
          <p:cNvGrpSpPr/>
          <p:nvPr/>
        </p:nvGrpSpPr>
        <p:grpSpPr>
          <a:xfrm>
            <a:off x="8249866" y="1314921"/>
            <a:ext cx="1058301" cy="1056570"/>
            <a:chOff x="10269656" y="2960446"/>
            <a:chExt cx="1553210" cy="1550670"/>
          </a:xfrm>
        </p:grpSpPr>
        <p:pic>
          <p:nvPicPr>
            <p:cNvPr id="57" name="object 42">
              <a:extLst>
                <a:ext uri="{FF2B5EF4-FFF2-40B4-BE49-F238E27FC236}">
                  <a16:creationId xmlns:a16="http://schemas.microsoft.com/office/drawing/2014/main" id="{4CB9162D-6B80-4556-9808-E1A48010A81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88706" y="2979496"/>
              <a:ext cx="1514999" cy="1511999"/>
            </a:xfrm>
            <a:prstGeom prst="rect">
              <a:avLst/>
            </a:prstGeom>
          </p:spPr>
        </p:pic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78D3D1D0-0108-45B1-BBB9-89893D6BEE7B}"/>
                </a:ext>
              </a:extLst>
            </p:cNvPr>
            <p:cNvSpPr/>
            <p:nvPr/>
          </p:nvSpPr>
          <p:spPr>
            <a:xfrm>
              <a:off x="10279181" y="2969971"/>
              <a:ext cx="1534160" cy="1531620"/>
            </a:xfrm>
            <a:custGeom>
              <a:avLst/>
              <a:gdLst/>
              <a:ahLst/>
              <a:cxnLst/>
              <a:rect l="l" t="t" r="r" b="b"/>
              <a:pathLst>
                <a:path w="1534159" h="1531620">
                  <a:moveTo>
                    <a:pt x="0" y="765524"/>
                  </a:moveTo>
                  <a:lnTo>
                    <a:pt x="1509" y="717111"/>
                  </a:lnTo>
                  <a:lnTo>
                    <a:pt x="5976" y="669499"/>
                  </a:lnTo>
                  <a:lnTo>
                    <a:pt x="13311" y="622776"/>
                  </a:lnTo>
                  <a:lnTo>
                    <a:pt x="23425" y="577032"/>
                  </a:lnTo>
                  <a:lnTo>
                    <a:pt x="36228" y="532358"/>
                  </a:lnTo>
                  <a:lnTo>
                    <a:pt x="51629" y="488843"/>
                  </a:lnTo>
                  <a:lnTo>
                    <a:pt x="69539" y="446576"/>
                  </a:lnTo>
                  <a:lnTo>
                    <a:pt x="89868" y="405647"/>
                  </a:lnTo>
                  <a:lnTo>
                    <a:pt x="112527" y="366147"/>
                  </a:lnTo>
                  <a:lnTo>
                    <a:pt x="137425" y="328164"/>
                  </a:lnTo>
                  <a:lnTo>
                    <a:pt x="164472" y="291788"/>
                  </a:lnTo>
                  <a:lnTo>
                    <a:pt x="193579" y="257109"/>
                  </a:lnTo>
                  <a:lnTo>
                    <a:pt x="224656" y="224217"/>
                  </a:lnTo>
                  <a:lnTo>
                    <a:pt x="257613" y="193201"/>
                  </a:lnTo>
                  <a:lnTo>
                    <a:pt x="292359" y="164151"/>
                  </a:lnTo>
                  <a:lnTo>
                    <a:pt x="328806" y="137156"/>
                  </a:lnTo>
                  <a:lnTo>
                    <a:pt x="366864" y="112307"/>
                  </a:lnTo>
                  <a:lnTo>
                    <a:pt x="406442" y="89693"/>
                  </a:lnTo>
                  <a:lnTo>
                    <a:pt x="447451" y="69403"/>
                  </a:lnTo>
                  <a:lnTo>
                    <a:pt x="489800" y="51528"/>
                  </a:lnTo>
                  <a:lnTo>
                    <a:pt x="533401" y="36157"/>
                  </a:lnTo>
                  <a:lnTo>
                    <a:pt x="578163" y="23379"/>
                  </a:lnTo>
                  <a:lnTo>
                    <a:pt x="623996" y="13285"/>
                  </a:lnTo>
                  <a:lnTo>
                    <a:pt x="670810" y="5964"/>
                  </a:lnTo>
                  <a:lnTo>
                    <a:pt x="718517" y="1506"/>
                  </a:lnTo>
                  <a:lnTo>
                    <a:pt x="767024" y="0"/>
                  </a:lnTo>
                  <a:lnTo>
                    <a:pt x="817683" y="1670"/>
                  </a:lnTo>
                  <a:lnTo>
                    <a:pt x="867845" y="6638"/>
                  </a:lnTo>
                  <a:lnTo>
                    <a:pt x="917362" y="14845"/>
                  </a:lnTo>
                  <a:lnTo>
                    <a:pt x="966085" y="26227"/>
                  </a:lnTo>
                  <a:lnTo>
                    <a:pt x="1013865" y="40723"/>
                  </a:lnTo>
                  <a:lnTo>
                    <a:pt x="1060552" y="58272"/>
                  </a:lnTo>
                  <a:lnTo>
                    <a:pt x="1105998" y="78811"/>
                  </a:lnTo>
                  <a:lnTo>
                    <a:pt x="1150054" y="102280"/>
                  </a:lnTo>
                  <a:lnTo>
                    <a:pt x="1192570" y="128617"/>
                  </a:lnTo>
                  <a:lnTo>
                    <a:pt x="1233398" y="157759"/>
                  </a:lnTo>
                  <a:lnTo>
                    <a:pt x="1272389" y="189646"/>
                  </a:lnTo>
                  <a:lnTo>
                    <a:pt x="1309393" y="224216"/>
                  </a:lnTo>
                  <a:lnTo>
                    <a:pt x="1344031" y="261148"/>
                  </a:lnTo>
                  <a:lnTo>
                    <a:pt x="1375980" y="300063"/>
                  </a:lnTo>
                  <a:lnTo>
                    <a:pt x="1405180" y="340811"/>
                  </a:lnTo>
                  <a:lnTo>
                    <a:pt x="1431568" y="383244"/>
                  </a:lnTo>
                  <a:lnTo>
                    <a:pt x="1455083" y="427214"/>
                  </a:lnTo>
                  <a:lnTo>
                    <a:pt x="1475663" y="472571"/>
                  </a:lnTo>
                  <a:lnTo>
                    <a:pt x="1493246" y="519167"/>
                  </a:lnTo>
                  <a:lnTo>
                    <a:pt x="1507771" y="566853"/>
                  </a:lnTo>
                  <a:lnTo>
                    <a:pt x="1519175" y="615481"/>
                  </a:lnTo>
                  <a:lnTo>
                    <a:pt x="1527397" y="664901"/>
                  </a:lnTo>
                  <a:lnTo>
                    <a:pt x="1532376" y="714965"/>
                  </a:lnTo>
                  <a:lnTo>
                    <a:pt x="1534049" y="765524"/>
                  </a:lnTo>
                  <a:lnTo>
                    <a:pt x="1532540" y="813937"/>
                  </a:lnTo>
                  <a:lnTo>
                    <a:pt x="1528073" y="861550"/>
                  </a:lnTo>
                  <a:lnTo>
                    <a:pt x="1520738" y="908273"/>
                  </a:lnTo>
                  <a:lnTo>
                    <a:pt x="1510624" y="954017"/>
                  </a:lnTo>
                  <a:lnTo>
                    <a:pt x="1497821" y="998691"/>
                  </a:lnTo>
                  <a:lnTo>
                    <a:pt x="1482420" y="1042206"/>
                  </a:lnTo>
                  <a:lnTo>
                    <a:pt x="1464510" y="1084473"/>
                  </a:lnTo>
                  <a:lnTo>
                    <a:pt x="1444181" y="1125402"/>
                  </a:lnTo>
                  <a:lnTo>
                    <a:pt x="1421522" y="1164902"/>
                  </a:lnTo>
                  <a:lnTo>
                    <a:pt x="1396624" y="1202885"/>
                  </a:lnTo>
                  <a:lnTo>
                    <a:pt x="1369577" y="1239261"/>
                  </a:lnTo>
                  <a:lnTo>
                    <a:pt x="1340470" y="1273940"/>
                  </a:lnTo>
                  <a:lnTo>
                    <a:pt x="1309393" y="1306832"/>
                  </a:lnTo>
                  <a:lnTo>
                    <a:pt x="1276436" y="1337848"/>
                  </a:lnTo>
                  <a:lnTo>
                    <a:pt x="1241690" y="1366898"/>
                  </a:lnTo>
                  <a:lnTo>
                    <a:pt x="1205243" y="1393893"/>
                  </a:lnTo>
                  <a:lnTo>
                    <a:pt x="1167185" y="1418742"/>
                  </a:lnTo>
                  <a:lnTo>
                    <a:pt x="1127607" y="1441356"/>
                  </a:lnTo>
                  <a:lnTo>
                    <a:pt x="1086598" y="1461646"/>
                  </a:lnTo>
                  <a:lnTo>
                    <a:pt x="1044249" y="1479521"/>
                  </a:lnTo>
                  <a:lnTo>
                    <a:pt x="1000648" y="1494892"/>
                  </a:lnTo>
                  <a:lnTo>
                    <a:pt x="955886" y="1507670"/>
                  </a:lnTo>
                  <a:lnTo>
                    <a:pt x="910053" y="1517764"/>
                  </a:lnTo>
                  <a:lnTo>
                    <a:pt x="863239" y="1525085"/>
                  </a:lnTo>
                  <a:lnTo>
                    <a:pt x="815532" y="1529543"/>
                  </a:lnTo>
                  <a:lnTo>
                    <a:pt x="767024" y="1531049"/>
                  </a:lnTo>
                  <a:lnTo>
                    <a:pt x="718517" y="1529543"/>
                  </a:lnTo>
                  <a:lnTo>
                    <a:pt x="670810" y="1525085"/>
                  </a:lnTo>
                  <a:lnTo>
                    <a:pt x="623996" y="1517764"/>
                  </a:lnTo>
                  <a:lnTo>
                    <a:pt x="578163" y="1507670"/>
                  </a:lnTo>
                  <a:lnTo>
                    <a:pt x="533401" y="1494892"/>
                  </a:lnTo>
                  <a:lnTo>
                    <a:pt x="489800" y="1479521"/>
                  </a:lnTo>
                  <a:lnTo>
                    <a:pt x="447451" y="1461646"/>
                  </a:lnTo>
                  <a:lnTo>
                    <a:pt x="406442" y="1441356"/>
                  </a:lnTo>
                  <a:lnTo>
                    <a:pt x="366864" y="1418742"/>
                  </a:lnTo>
                  <a:lnTo>
                    <a:pt x="328806" y="1393893"/>
                  </a:lnTo>
                  <a:lnTo>
                    <a:pt x="292359" y="1366898"/>
                  </a:lnTo>
                  <a:lnTo>
                    <a:pt x="257613" y="1337848"/>
                  </a:lnTo>
                  <a:lnTo>
                    <a:pt x="224656" y="1306832"/>
                  </a:lnTo>
                  <a:lnTo>
                    <a:pt x="193579" y="1273940"/>
                  </a:lnTo>
                  <a:lnTo>
                    <a:pt x="164472" y="1239261"/>
                  </a:lnTo>
                  <a:lnTo>
                    <a:pt x="137425" y="1202885"/>
                  </a:lnTo>
                  <a:lnTo>
                    <a:pt x="112527" y="1164902"/>
                  </a:lnTo>
                  <a:lnTo>
                    <a:pt x="89868" y="1125402"/>
                  </a:lnTo>
                  <a:lnTo>
                    <a:pt x="69539" y="1084473"/>
                  </a:lnTo>
                  <a:lnTo>
                    <a:pt x="51629" y="1042206"/>
                  </a:lnTo>
                  <a:lnTo>
                    <a:pt x="36228" y="998691"/>
                  </a:lnTo>
                  <a:lnTo>
                    <a:pt x="23425" y="954017"/>
                  </a:lnTo>
                  <a:lnTo>
                    <a:pt x="13311" y="908273"/>
                  </a:lnTo>
                  <a:lnTo>
                    <a:pt x="5976" y="861550"/>
                  </a:lnTo>
                  <a:lnTo>
                    <a:pt x="1509" y="813937"/>
                  </a:lnTo>
                  <a:lnTo>
                    <a:pt x="0" y="765524"/>
                  </a:lnTo>
                  <a:close/>
                </a:path>
              </a:pathLst>
            </a:custGeom>
            <a:ln w="19049">
              <a:solidFill>
                <a:srgbClr val="001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002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63EC-A4B1-6C32-55A1-DBDBABDB5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pt-BR" dirty="0">
                <a:latin typeface="Barlow Medium"/>
              </a:rPr>
              <a:t>O problema</a:t>
            </a:r>
            <a:endParaRPr lang="pt-BR" dirty="0"/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DA6D1F6B-E633-4B1E-AF96-833F72767EFA}"/>
              </a:ext>
            </a:extLst>
          </p:cNvPr>
          <p:cNvSpPr txBox="1"/>
          <p:nvPr/>
        </p:nvSpPr>
        <p:spPr>
          <a:xfrm>
            <a:off x="1013355" y="1598155"/>
            <a:ext cx="3988435" cy="335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125095" indent="-367030">
              <a:lnSpc>
                <a:spcPct val="100000"/>
              </a:lnSpc>
              <a:spcBef>
                <a:spcPts val="216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dirty="0">
                <a:latin typeface="Tahoma"/>
                <a:cs typeface="Tahoma"/>
              </a:rPr>
              <a:t>Equipamentos para monitoramento e supervisão de rede são caros;</a:t>
            </a:r>
            <a:endParaRPr sz="1800" dirty="0">
              <a:latin typeface="Tahoma"/>
              <a:cs typeface="Tahoma"/>
            </a:endParaRPr>
          </a:p>
          <a:p>
            <a:pPr marL="379095" indent="-366395">
              <a:lnSpc>
                <a:spcPct val="100000"/>
              </a:lnSpc>
              <a:spcBef>
                <a:spcPts val="216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spc="-20" dirty="0">
                <a:latin typeface="Tahoma"/>
                <a:cs typeface="Tahoma"/>
              </a:rPr>
              <a:t>Monitoramento é manual e reativo;</a:t>
            </a:r>
          </a:p>
          <a:p>
            <a:pPr marL="379095" indent="-366395">
              <a:lnSpc>
                <a:spcPct val="100000"/>
              </a:lnSpc>
              <a:spcBef>
                <a:spcPts val="216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pc="-20" dirty="0">
                <a:latin typeface="Tahoma"/>
                <a:cs typeface="Tahoma"/>
              </a:rPr>
              <a:t>Acima de 90% dos cabos de fibra ótica do Brasil são aéreos</a:t>
            </a:r>
            <a:r>
              <a:rPr lang="pt-BR" sz="1800" spc="-20" dirty="0">
                <a:latin typeface="Tahoma"/>
                <a:cs typeface="Tahoma"/>
              </a:rPr>
              <a:t>;</a:t>
            </a:r>
          </a:p>
          <a:p>
            <a:pPr marL="379095" indent="-366395">
              <a:lnSpc>
                <a:spcPct val="100000"/>
              </a:lnSpc>
              <a:spcBef>
                <a:spcPts val="216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spc="-20" dirty="0">
                <a:latin typeface="Tahoma"/>
                <a:cs typeface="Tahoma"/>
              </a:rPr>
              <a:t>Alta taxa de quebra de fibras;</a:t>
            </a:r>
          </a:p>
          <a:p>
            <a:pPr marL="379095" indent="-366395">
              <a:lnSpc>
                <a:spcPct val="100000"/>
              </a:lnSpc>
              <a:spcBef>
                <a:spcPts val="2160"/>
              </a:spcBef>
              <a:buFont typeface="Arial MT"/>
              <a:buChar char="●"/>
              <a:tabLst>
                <a:tab pos="379095" algn="l"/>
              </a:tabLst>
            </a:pPr>
            <a:r>
              <a:rPr lang="pt-BR" sz="1800" spc="-20" dirty="0">
                <a:latin typeface="Tahoma"/>
                <a:cs typeface="Tahoma"/>
              </a:rPr>
              <a:t>Manutenção é cara e </a:t>
            </a:r>
            <a:r>
              <a:rPr lang="pt-BR" spc="-20" dirty="0">
                <a:latin typeface="Tahoma"/>
                <a:cs typeface="Tahoma"/>
              </a:rPr>
              <a:t>ineficiente;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59" name="object 5">
            <a:extLst>
              <a:ext uri="{FF2B5EF4-FFF2-40B4-BE49-F238E27FC236}">
                <a16:creationId xmlns:a16="http://schemas.microsoft.com/office/drawing/2014/main" id="{4ABEC725-2D94-461C-83DD-080DE314C74F}"/>
              </a:ext>
            </a:extLst>
          </p:cNvPr>
          <p:cNvGrpSpPr/>
          <p:nvPr/>
        </p:nvGrpSpPr>
        <p:grpSpPr>
          <a:xfrm>
            <a:off x="4852704" y="136694"/>
            <a:ext cx="6990534" cy="6402042"/>
            <a:chOff x="4852704" y="136693"/>
            <a:chExt cx="7339330" cy="6721475"/>
          </a:xfrm>
        </p:grpSpPr>
        <p:pic>
          <p:nvPicPr>
            <p:cNvPr id="60" name="object 6">
              <a:extLst>
                <a:ext uri="{FF2B5EF4-FFF2-40B4-BE49-F238E27FC236}">
                  <a16:creationId xmlns:a16="http://schemas.microsoft.com/office/drawing/2014/main" id="{2CD822D5-299D-4C9A-9B66-B355EED2E91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7588" y="136693"/>
              <a:ext cx="3935955" cy="2819820"/>
            </a:xfrm>
            <a:prstGeom prst="rect">
              <a:avLst/>
            </a:prstGeom>
          </p:spPr>
        </p:pic>
        <p:pic>
          <p:nvPicPr>
            <p:cNvPr id="61" name="object 7">
              <a:extLst>
                <a:ext uri="{FF2B5EF4-FFF2-40B4-BE49-F238E27FC236}">
                  <a16:creationId xmlns:a16="http://schemas.microsoft.com/office/drawing/2014/main" id="{3086F90B-54CD-4C57-9FC0-D72AB44E0C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0905" y="330010"/>
              <a:ext cx="3351755" cy="2235620"/>
            </a:xfrm>
            <a:prstGeom prst="rect">
              <a:avLst/>
            </a:prstGeom>
          </p:spPr>
        </p:pic>
        <p:pic>
          <p:nvPicPr>
            <p:cNvPr id="62" name="object 8">
              <a:extLst>
                <a:ext uri="{FF2B5EF4-FFF2-40B4-BE49-F238E27FC236}">
                  <a16:creationId xmlns:a16="http://schemas.microsoft.com/office/drawing/2014/main" id="{D23ED9D1-C42E-4ED8-AB43-B9C933400E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3275" y="1641627"/>
              <a:ext cx="4638724" cy="3434377"/>
            </a:xfrm>
            <a:prstGeom prst="rect">
              <a:avLst/>
            </a:prstGeom>
          </p:spPr>
        </p:pic>
        <p:pic>
          <p:nvPicPr>
            <p:cNvPr id="63" name="object 9">
              <a:extLst>
                <a:ext uri="{FF2B5EF4-FFF2-40B4-BE49-F238E27FC236}">
                  <a16:creationId xmlns:a16="http://schemas.microsoft.com/office/drawing/2014/main" id="{6148576A-6166-4959-BC1A-410B607EC3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6593" y="1834943"/>
              <a:ext cx="4140806" cy="2850177"/>
            </a:xfrm>
            <a:prstGeom prst="rect">
              <a:avLst/>
            </a:prstGeom>
          </p:spPr>
        </p:pic>
        <p:pic>
          <p:nvPicPr>
            <p:cNvPr id="64" name="object 10">
              <a:extLst>
                <a:ext uri="{FF2B5EF4-FFF2-40B4-BE49-F238E27FC236}">
                  <a16:creationId xmlns:a16="http://schemas.microsoft.com/office/drawing/2014/main" id="{7695F4B4-EE24-4AA7-8DDB-DDEAF4645CB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2704" y="4175644"/>
              <a:ext cx="5474031" cy="2682355"/>
            </a:xfrm>
            <a:prstGeom prst="rect">
              <a:avLst/>
            </a:prstGeom>
          </p:spPr>
        </p:pic>
        <p:pic>
          <p:nvPicPr>
            <p:cNvPr id="65" name="object 11">
              <a:extLst>
                <a:ext uri="{FF2B5EF4-FFF2-40B4-BE49-F238E27FC236}">
                  <a16:creationId xmlns:a16="http://schemas.microsoft.com/office/drawing/2014/main" id="{CE8B046A-5FA7-4BEB-997F-D90D1629124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6021" y="4368961"/>
              <a:ext cx="4889831" cy="230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779447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645ef7-8274-4f10-b6b1-003b97ddb7c1">
      <Terms xmlns="http://schemas.microsoft.com/office/infopath/2007/PartnerControls"/>
    </lcf76f155ced4ddcb4097134ff3c332f>
    <TaxCatchAll xmlns="776d3c14-4594-47dc-93b3-0ed824520d95" xsi:nil="true"/>
    <SharedWithUsers xmlns="1ee1567b-11da-4333-999f-099daf4f908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A8E749AA1D04B9E3674D04F216D15" ma:contentTypeVersion="18" ma:contentTypeDescription="Create a new document." ma:contentTypeScope="" ma:versionID="754e9e7a801f4bfecf15479cddb7d80b">
  <xsd:schema xmlns:xsd="http://www.w3.org/2001/XMLSchema" xmlns:xs="http://www.w3.org/2001/XMLSchema" xmlns:p="http://schemas.microsoft.com/office/2006/metadata/properties" xmlns:ns2="30645ef7-8274-4f10-b6b1-003b97ddb7c1" xmlns:ns3="1ee1567b-11da-4333-999f-099daf4f9082" xmlns:ns4="776d3c14-4594-47dc-93b3-0ed824520d95" targetNamespace="http://schemas.microsoft.com/office/2006/metadata/properties" ma:root="true" ma:fieldsID="6f9c55b58a9beb67df77f1c2c6c950da" ns2:_="" ns3:_="" ns4:_="">
    <xsd:import namespace="30645ef7-8274-4f10-b6b1-003b97ddb7c1"/>
    <xsd:import namespace="1ee1567b-11da-4333-999f-099daf4f9082"/>
    <xsd:import namespace="776d3c14-4594-47dc-93b3-0ed824520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45ef7-8274-4f10-b6b1-003b97ddb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567b-11da-4333-999f-099daf4f9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d3c14-4594-47dc-93b3-0ed824520d9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65d8eff-58be-4c86-9eb9-391f1c1bd03c}" ma:internalName="TaxCatchAll" ma:showField="CatchAllData" ma:web="1ee1567b-11da-4333-999f-099daf4f9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1EC81-E3D2-44D1-9FB8-0C15F968B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6F39E-F9F9-4F48-911D-88CE7D17BE34}">
  <ds:schemaRefs>
    <ds:schemaRef ds:uri="1ee1567b-11da-4333-999f-099daf4f9082"/>
    <ds:schemaRef ds:uri="30645ef7-8274-4f10-b6b1-003b97ddb7c1"/>
    <ds:schemaRef ds:uri="776d3c14-4594-47dc-93b3-0ed824520d9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E7DEB6-DFBE-4E43-BE11-5E9A3A614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645ef7-8274-4f10-b6b1-003b97ddb7c1"/>
    <ds:schemaRef ds:uri="1ee1567b-11da-4333-999f-099daf4f9082"/>
    <ds:schemaRef ds:uri="776d3c14-4594-47dc-93b3-0ed824520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655</Words>
  <Application>Microsoft Office PowerPoint</Application>
  <PresentationFormat>Widescreen</PresentationFormat>
  <Paragraphs>114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OnE! – Machine learning-assisted optical cables supervision in metropolitan networks  Workshop Técnico DPDI (WTCDPDI) Apresentação realizada no Internet2 Techonology Exchange (TechEx) 2024</vt:lpstr>
      <vt:lpstr>AGENDA</vt:lpstr>
      <vt:lpstr>O PROGRAMA DE PD&amp;I SERVIÇOS AVANÇADOS</vt:lpstr>
      <vt:lpstr>O Programa de PD&amp;I Serviços Avançados</vt:lpstr>
      <vt:lpstr>O Programa PD&amp;I Serviços Avançados</vt:lpstr>
      <vt:lpstr>A SOLUÇÃO DO GT-OnE!</vt:lpstr>
      <vt:lpstr>Motivação</vt:lpstr>
      <vt:lpstr>O time</vt:lpstr>
      <vt:lpstr>O problema</vt:lpstr>
      <vt:lpstr>A Solução</vt:lpstr>
      <vt:lpstr>O hardware</vt:lpstr>
      <vt:lpstr>O software</vt:lpstr>
      <vt:lpstr>Interface atual</vt:lpstr>
      <vt:lpstr>Usuários</vt:lpstr>
      <vt:lpstr>Experiência dos Early Adopters</vt:lpstr>
      <vt:lpstr>Testes no PoP-ES:</vt:lpstr>
      <vt:lpstr>MODELO DE NEGÓCIOS DO PROJETO</vt:lpstr>
      <vt:lpstr>Análise de mercado do projeto</vt:lpstr>
      <vt:lpstr>Ofertas do projeto</vt:lpstr>
      <vt:lpstr>CONCLUSÃO E APRENDIZADOS</vt:lpstr>
      <vt:lpstr>Aprendizados das experiências com early adopters</vt:lpstr>
      <vt:lpstr>Conclusão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Luciana Spektor</dc:creator>
  <cp:lastModifiedBy>Clayton Reis da Silva</cp:lastModifiedBy>
  <cp:revision>201</cp:revision>
  <dcterms:created xsi:type="dcterms:W3CDTF">2022-05-18T14:24:38Z</dcterms:created>
  <dcterms:modified xsi:type="dcterms:W3CDTF">2025-04-10T14:04:36Z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0x010100714A8E749AA1D04B9E3674D04F216D15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{"FileActivityType":"9","FileActivityTimeStamp":"2025-04-09T14:18:30.503Z","FileActivityUsersOnPage":[{"DisplayName":"Clayton Reis da Silva","Id":"clayton.reis@rnp.br"},{"DisplayName":"Daniel de Area Leão Marques","Id":"daniel.marques@rnp.br"},{"DisplayName":"André Luiz Almeida Marins","Id":"andre.marins@rnp.br"},{"DisplayName":"Fausto Vetter","Id":"fausto.vetter@rnp.br"}],"FileActivityNavigationId":null}</vt:lpwstr>
  </property>
  <property fmtid="{D5CDD505-2E9C-101B-9397-08002B2CF9AE}" pid="9" name="TriggerFlowInfo">
    <vt:lpwstr/>
  </property>
</Properties>
</file>