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3.xml" ContentType="application/vnd.openxmlformats-officedocument.theme+xml"/>
  <Override PartName="/ppt/slideLayouts/slideLayout4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74" r:id="rId5"/>
    <p:sldMasterId id="2147483676" r:id="rId6"/>
    <p:sldMasterId id="2147483660" r:id="rId7"/>
    <p:sldMasterId id="2147483703" r:id="rId8"/>
    <p:sldMasterId id="2147483685" r:id="rId9"/>
    <p:sldMasterId id="2147483691" r:id="rId10"/>
    <p:sldMasterId id="2147483687" r:id="rId11"/>
    <p:sldMasterId id="2147483693" r:id="rId12"/>
    <p:sldMasterId id="2147483706" r:id="rId13"/>
    <p:sldMasterId id="2147483714" r:id="rId14"/>
    <p:sldMasterId id="2147483717" r:id="rId15"/>
    <p:sldMasterId id="2147483719" r:id="rId16"/>
    <p:sldMasterId id="2147483724" r:id="rId17"/>
  </p:sldMasterIdLst>
  <p:notesMasterIdLst>
    <p:notesMasterId r:id="rId92"/>
  </p:notesMasterIdLst>
  <p:handoutMasterIdLst>
    <p:handoutMasterId r:id="rId93"/>
  </p:handoutMasterIdLst>
  <p:sldIdLst>
    <p:sldId id="256" r:id="rId18"/>
    <p:sldId id="369" r:id="rId19"/>
    <p:sldId id="372" r:id="rId20"/>
    <p:sldId id="371" r:id="rId21"/>
    <p:sldId id="370" r:id="rId22"/>
    <p:sldId id="328" r:id="rId23"/>
    <p:sldId id="355" r:id="rId24"/>
    <p:sldId id="356" r:id="rId25"/>
    <p:sldId id="357" r:id="rId26"/>
    <p:sldId id="330" r:id="rId27"/>
    <p:sldId id="329" r:id="rId28"/>
    <p:sldId id="333" r:id="rId29"/>
    <p:sldId id="334" r:id="rId30"/>
    <p:sldId id="335" r:id="rId31"/>
    <p:sldId id="349" r:id="rId32"/>
    <p:sldId id="358" r:id="rId33"/>
    <p:sldId id="267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268" r:id="rId42"/>
    <p:sldId id="274" r:id="rId43"/>
    <p:sldId id="300" r:id="rId44"/>
    <p:sldId id="301" r:id="rId45"/>
    <p:sldId id="275" r:id="rId46"/>
    <p:sldId id="302" r:id="rId47"/>
    <p:sldId id="303" r:id="rId48"/>
    <p:sldId id="304" r:id="rId49"/>
    <p:sldId id="305" r:id="rId50"/>
    <p:sldId id="306" r:id="rId51"/>
    <p:sldId id="282" r:id="rId52"/>
    <p:sldId id="281" r:id="rId53"/>
    <p:sldId id="290" r:id="rId54"/>
    <p:sldId id="288" r:id="rId55"/>
    <p:sldId id="283" r:id="rId56"/>
    <p:sldId id="284" r:id="rId57"/>
    <p:sldId id="285" r:id="rId58"/>
    <p:sldId id="287" r:id="rId59"/>
    <p:sldId id="289" r:id="rId60"/>
    <p:sldId id="286" r:id="rId61"/>
    <p:sldId id="266" r:id="rId62"/>
    <p:sldId id="291" r:id="rId63"/>
    <p:sldId id="350" r:id="rId64"/>
    <p:sldId id="359" r:id="rId65"/>
    <p:sldId id="366" r:id="rId66"/>
    <p:sldId id="310" r:id="rId67"/>
    <p:sldId id="340" r:id="rId68"/>
    <p:sldId id="361" r:id="rId69"/>
    <p:sldId id="362" r:id="rId70"/>
    <p:sldId id="346" r:id="rId71"/>
    <p:sldId id="363" r:id="rId72"/>
    <p:sldId id="339" r:id="rId73"/>
    <p:sldId id="343" r:id="rId74"/>
    <p:sldId id="344" r:id="rId75"/>
    <p:sldId id="345" r:id="rId76"/>
    <p:sldId id="367" r:id="rId77"/>
    <p:sldId id="351" r:id="rId78"/>
    <p:sldId id="360" r:id="rId79"/>
    <p:sldId id="332" r:id="rId80"/>
    <p:sldId id="338" r:id="rId81"/>
    <p:sldId id="315" r:id="rId82"/>
    <p:sldId id="312" r:id="rId83"/>
    <p:sldId id="316" r:id="rId84"/>
    <p:sldId id="320" r:id="rId85"/>
    <p:sldId id="322" r:id="rId86"/>
    <p:sldId id="321" r:id="rId87"/>
    <p:sldId id="317" r:id="rId88"/>
    <p:sldId id="318" r:id="rId89"/>
    <p:sldId id="336" r:id="rId90"/>
    <p:sldId id="352" r:id="rId91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1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132D9B-9F7B-A61B-9AFF-0FCFBAD3A861}" name="Carolina Howard Felicissimo" initials="CF" userId="S::carolina.felicissimo@rnp.br::3f98ce73-43d6-4f61-9ee7-e6c058c26e9b" providerId="AD"/>
  <p188:author id="{D3C94CAD-38DC-17B3-6BC1-B0414042C28D}" name="LAURA VILELA RODRIGUES REZENDE" initials="LR" userId="S::laura_rezende_ufg.br#ext#@nasnuvensrnp.onmicrosoft.com::148c2d5e-5355-4a87-853a-c62cb6f86e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FF"/>
    <a:srgbClr val="000A92"/>
    <a:srgbClr val="FCE7BE"/>
    <a:srgbClr val="FCEFE2"/>
    <a:srgbClr val="00F5DD"/>
    <a:srgbClr val="D8D8EB"/>
    <a:srgbClr val="B0B1D5"/>
    <a:srgbClr val="420068"/>
    <a:srgbClr val="7278B3"/>
    <a:srgbClr val="00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ED7766-1E31-03C4-1A82-0DC9ACBFA019}" v="111" dt="2025-05-19T21:29:25.844"/>
    <p1510:client id="{6917C58A-0838-CFDE-B895-E33F20168865}" v="34" dt="2025-05-19T16:12:36.964"/>
    <p1510:client id="{699AAAEC-C20A-3948-4571-4C1EDB3BCA2C}" v="29" dt="2025-05-19T00:16:47.556"/>
    <p1510:client id="{6CA24E73-CAE7-1207-989B-A7844F87C6D4}" v="152" dt="2025-05-19T22:58:27.274"/>
    <p1510:client id="{8F42C722-34F9-D3F4-B972-B08E36848A31}" v="2" dt="2025-05-18T20:19:12.523"/>
    <p1510:client id="{A002F1CB-306F-C5A3-ABA2-E4E80440C604}" v="219" dt="2025-05-20T09:36:47.472"/>
    <p1510:client id="{B1D87C66-2310-5512-A292-82936B548477}" v="502" dt="2025-05-20T02:35:15.566"/>
    <p1510:client id="{BC7586B2-669B-0158-B570-6C7FD3224917}" v="307" dt="2025-05-19T01:36:31.918"/>
  </p1510:revLst>
</p1510:revInfo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15"/>
        <p:guide pos="11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3.xml"/><Relationship Id="rId95" Type="http://schemas.openxmlformats.org/officeDocument/2006/relationships/viewProps" Target="viewProps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presProps" Target="presProps.xml"/><Relationship Id="rId9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handoutMaster" Target="handoutMasters/handoutMaster1.xml"/><Relationship Id="rId9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3F67CB9-48B0-0DDA-5E46-6487BB3051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EE1F42-FD57-F98B-EDB2-86B6C904C4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61798-7C7A-444A-A1DD-32C5794F309F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76501AB-372E-CAD6-3C10-B4636DF66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D4274BA-90F8-EE2E-8339-47380286F9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ABECE-C8EB-AF48-842A-D54DD62763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862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1DFC1-75E8-6F4C-9B15-055E5A4B33FB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B49FE-9695-0948-BDCD-6B762CE9CB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22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Teve </a:t>
            </a:r>
            <a:r>
              <a:rPr lang="en-US" err="1">
                <a:ea typeface="Calibri"/>
                <a:cs typeface="Calibri"/>
              </a:rPr>
              <a:t>aprovação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todos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partícipes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Conferência</a:t>
            </a:r>
            <a:r>
              <a:rPr lang="en-US"/>
              <a:t> Geral da </a:t>
            </a:r>
            <a:r>
              <a:rPr lang="en-US" err="1"/>
              <a:t>Organização</a:t>
            </a:r>
            <a:r>
              <a:rPr lang="en-US"/>
              <a:t> das </a:t>
            </a:r>
            <a:r>
              <a:rPr lang="en-US" err="1"/>
              <a:t>Nações</a:t>
            </a:r>
            <a:r>
              <a:rPr lang="en-US"/>
              <a:t> Unidas para a </a:t>
            </a:r>
            <a:r>
              <a:rPr lang="en-US" err="1"/>
              <a:t>Educação</a:t>
            </a:r>
            <a:r>
              <a:rPr lang="en-US"/>
              <a:t>, a Ciência e a Cultura (UNESCO), </a:t>
            </a:r>
            <a:r>
              <a:rPr lang="en-US" err="1"/>
              <a:t>reunida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Paris, entre 9 e 24 de </a:t>
            </a:r>
            <a:r>
              <a:rPr lang="en-US" err="1"/>
              <a:t>novembro</a:t>
            </a:r>
            <a:r>
              <a:rPr lang="en-US"/>
              <a:t> de 2021,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sua</a:t>
            </a:r>
            <a:r>
              <a:rPr lang="en-US"/>
              <a:t> 41ª </a:t>
            </a:r>
            <a:r>
              <a:rPr lang="en-US" err="1"/>
              <a:t>sessão</a:t>
            </a:r>
            <a:endParaRPr lang="en-US" err="1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49FE-9695-0948-BDCD-6B762CE9CB1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31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 </a:t>
            </a:r>
            <a:r>
              <a:rPr lang="en-US" err="1">
                <a:ea typeface="Calibri"/>
                <a:cs typeface="Calibri"/>
              </a:rPr>
              <a:t>figura</a:t>
            </a:r>
            <a:r>
              <a:rPr lang="en-US">
                <a:ea typeface="Calibri"/>
                <a:cs typeface="Calibri"/>
              </a:rPr>
              <a:t> de 2020 </a:t>
            </a:r>
            <a:r>
              <a:rPr lang="en-US" err="1">
                <a:ea typeface="Calibri"/>
                <a:cs typeface="Calibri"/>
              </a:rPr>
              <a:t>foi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modificada</a:t>
            </a:r>
            <a:r>
              <a:rPr lang="en-US">
                <a:ea typeface="Calibri"/>
                <a:cs typeface="Calibri"/>
              </a:rPr>
              <a:t> para </a:t>
            </a:r>
            <a:r>
              <a:rPr lang="en-US" err="1">
                <a:ea typeface="Calibri"/>
                <a:cs typeface="Calibri"/>
              </a:rPr>
              <a:t>resaltar</a:t>
            </a:r>
            <a:r>
              <a:rPr lang="en-US">
                <a:ea typeface="Calibri"/>
                <a:cs typeface="Calibri"/>
              </a:rPr>
              <a:t> "</a:t>
            </a:r>
            <a:r>
              <a:rPr lang="en-US" err="1">
                <a:ea typeface="Calibri"/>
                <a:cs typeface="Calibri"/>
              </a:rPr>
              <a:t>Conhecimento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científico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aberto</a:t>
            </a:r>
            <a:r>
              <a:rPr lang="en-US">
                <a:ea typeface="Calibri"/>
                <a:cs typeface="Calibri"/>
              </a:rPr>
              <a:t>" e "</a:t>
            </a:r>
            <a:r>
              <a:rPr lang="en-US" err="1">
                <a:ea typeface="Calibri"/>
                <a:cs typeface="Calibri"/>
              </a:rPr>
              <a:t>Infraestruturas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ciência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aberta</a:t>
            </a:r>
            <a:r>
              <a:rPr lang="en-US">
                <a:ea typeface="Calibri"/>
                <a:cs typeface="Calibri"/>
              </a:rPr>
              <a:t>".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49FE-9695-0948-BDCD-6B762CE9CB1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57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 - MODE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152582"/>
            <a:ext cx="5556069" cy="705802"/>
          </a:xfrm>
          <a:prstGeom prst="rect">
            <a:avLst/>
          </a:prstGeom>
        </p:spPr>
        <p:txBody>
          <a:bodyPr anchor="b"/>
          <a:lstStyle>
            <a:lvl1pPr algn="l">
              <a:defRPr sz="2400" b="0" i="0">
                <a:solidFill>
                  <a:schemeClr val="tx1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512D1-C974-A50A-F68C-04D77BB38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037522"/>
            <a:ext cx="5556069" cy="3914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A2E0D-93A0-911D-1AE6-903C9BBF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54835" y="5616121"/>
            <a:ext cx="1000276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pt-BR"/>
              <a:t>1/11/22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0388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7">
    <p:bg>
      <p:bgPr>
        <a:solidFill>
          <a:srgbClr val="00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1E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1E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1EFF"/>
                </a:solidFill>
              </a:endParaRPr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248DCA-7E73-B2EB-B35B-F451A0B42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7034" y="1864042"/>
            <a:ext cx="3451286" cy="1949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000A92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AF9356A-4108-CD63-4FA6-0265124091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7034" y="3967162"/>
            <a:ext cx="3451286" cy="1949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000A92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6230B20-1A09-F979-DF41-49DDD4FF40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5490" y="1864042"/>
            <a:ext cx="3451286" cy="1949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000A92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65AE440B-EBED-B759-F133-DE99E93C7A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490" y="3967162"/>
            <a:ext cx="3451286" cy="1949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000A92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6DAC072-28C0-B34F-BCED-D87DC32B42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9082" y="1864042"/>
            <a:ext cx="3451286" cy="1949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000A92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AF9D1B1A-4634-AAF6-CB38-5726A5422F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9082" y="3967162"/>
            <a:ext cx="3451286" cy="1949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000A92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3882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8">
    <p:bg>
      <p:bgPr>
        <a:solidFill>
          <a:srgbClr val="00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420068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420068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248DCA-7E73-B2EB-B35B-F451A0B42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7034" y="1864042"/>
            <a:ext cx="3451286" cy="420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chemeClr val="tx1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B3CEEF6-EB06-7073-915E-7F87DAE2E5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4154" y="1864042"/>
            <a:ext cx="3451286" cy="420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chemeClr val="tx1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A643C23-02AA-984D-6DDC-4EE5DD9628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274" y="1864042"/>
            <a:ext cx="3451286" cy="420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chemeClr val="tx1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tx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7371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ANC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605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- MODELO 1">
    <p:bg>
      <p:bgPr>
        <a:solidFill>
          <a:srgbClr val="42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42C4-1376-31C2-313F-2A6D6FD6A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5000" b="0" i="0">
                <a:solidFill>
                  <a:srgbClr val="FF483F"/>
                </a:solidFill>
                <a:latin typeface="Barlow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2BA09-511B-543F-A571-E6153A43C9D7}"/>
              </a:ext>
            </a:extLst>
          </p:cNvPr>
          <p:cNvGrpSpPr/>
          <p:nvPr userDrawn="1"/>
        </p:nvGrpSpPr>
        <p:grpSpPr>
          <a:xfrm>
            <a:off x="838200" y="2260441"/>
            <a:ext cx="744794" cy="145026"/>
            <a:chOff x="838200" y="949801"/>
            <a:chExt cx="744794" cy="145026"/>
          </a:xfrm>
          <a:solidFill>
            <a:srgbClr val="00F5DD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84B8AF-B156-4695-EB30-50DEA8A2B4F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80FF63-F0D2-CC54-0786-2E95E6B4848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01C8B8-4354-4245-BFFB-D022CED1AFE4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87331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- MODELO 2">
    <p:bg>
      <p:bgPr>
        <a:solidFill>
          <a:srgbClr val="FF4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42C4-1376-31C2-313F-2A6D6FD6A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5000" b="0" i="0">
                <a:solidFill>
                  <a:srgbClr val="420068"/>
                </a:solidFill>
                <a:latin typeface="Barlow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2BA09-511B-543F-A571-E6153A43C9D7}"/>
              </a:ext>
            </a:extLst>
          </p:cNvPr>
          <p:cNvGrpSpPr/>
          <p:nvPr userDrawn="1"/>
        </p:nvGrpSpPr>
        <p:grpSpPr>
          <a:xfrm>
            <a:off x="838200" y="2260441"/>
            <a:ext cx="744794" cy="145026"/>
            <a:chOff x="838200" y="949801"/>
            <a:chExt cx="744794" cy="145026"/>
          </a:xfrm>
          <a:solidFill>
            <a:srgbClr val="00F5DD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84B8AF-B156-4695-EB30-50DEA8A2B4F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80FF63-F0D2-CC54-0786-2E95E6B4848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01C8B8-4354-4245-BFFB-D022CED1AFE4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938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- MODELO 3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42C4-1376-31C2-313F-2A6D6FD6A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5000" b="0" i="0">
                <a:solidFill>
                  <a:srgbClr val="00EB00"/>
                </a:solidFill>
                <a:latin typeface="Barlow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2BA09-511B-543F-A571-E6153A43C9D7}"/>
              </a:ext>
            </a:extLst>
          </p:cNvPr>
          <p:cNvGrpSpPr/>
          <p:nvPr userDrawn="1"/>
        </p:nvGrpSpPr>
        <p:grpSpPr>
          <a:xfrm>
            <a:off x="838200" y="2260441"/>
            <a:ext cx="744794" cy="145026"/>
            <a:chOff x="838200" y="949801"/>
            <a:chExt cx="744794" cy="145026"/>
          </a:xfrm>
          <a:solidFill>
            <a:srgbClr val="FF7E00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84B8AF-B156-4695-EB30-50DEA8A2B4F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FF7E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80FF63-F0D2-CC54-0786-2E95E6B4848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FF7E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01C8B8-4354-4245-BFFB-D022CED1AFE4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FF7E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99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- MODELO 4">
    <p:bg>
      <p:bgPr>
        <a:solidFill>
          <a:srgbClr val="FF7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42C4-1376-31C2-313F-2A6D6FD6A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5000" b="0" i="0">
                <a:solidFill>
                  <a:srgbClr val="420068"/>
                </a:solidFill>
                <a:latin typeface="Barlow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2BA09-511B-543F-A571-E6153A43C9D7}"/>
              </a:ext>
            </a:extLst>
          </p:cNvPr>
          <p:cNvGrpSpPr/>
          <p:nvPr userDrawn="1"/>
        </p:nvGrpSpPr>
        <p:grpSpPr>
          <a:xfrm>
            <a:off x="838200" y="2260441"/>
            <a:ext cx="744794" cy="145026"/>
            <a:chOff x="838200" y="949801"/>
            <a:chExt cx="744794" cy="145026"/>
          </a:xfrm>
          <a:solidFill>
            <a:srgbClr val="00EB00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84B8AF-B156-4695-EB30-50DEA8A2B4F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80FF63-F0D2-CC54-0786-2E95E6B4848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01C8B8-4354-4245-BFFB-D022CED1AFE4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315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 - MODE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841" y="3092322"/>
            <a:ext cx="3447626" cy="673355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rgbClr val="00F5DD"/>
                </a:solidFill>
                <a:latin typeface="Barlow Light" pitchFamily="2" charset="77"/>
              </a:defRPr>
            </a:lvl1pPr>
          </a:lstStyle>
          <a:p>
            <a:r>
              <a:rPr lang="en-US"/>
              <a:t>OBRIGADO (A)!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52379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laser, scene, light&#10;&#10;Description automatically generated">
            <a:extLst>
              <a:ext uri="{FF2B5EF4-FFF2-40B4-BE49-F238E27FC236}">
                <a16:creationId xmlns:a16="http://schemas.microsoft.com/office/drawing/2014/main" id="{9B0D5EA4-1355-AD11-D130-F3FA1D194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569664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4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43F0F7A-A8D5-379F-CA53-2FC81FEE6409}"/>
              </a:ext>
            </a:extLst>
          </p:cNvPr>
          <p:cNvGrpSpPr/>
          <p:nvPr userDrawn="1"/>
        </p:nvGrpSpPr>
        <p:grpSpPr>
          <a:xfrm rot="5400000">
            <a:off x="5895722" y="1259474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8FC78D5-3C70-5D6F-DF30-C8550B1B5593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EDAAA3D-400D-612C-9C8E-D7593F249358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D1EBF92-F813-9FBA-E513-3E1E31C1A86D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2820226-045F-51CC-A5F6-A83964117438}"/>
              </a:ext>
            </a:extLst>
          </p:cNvPr>
          <p:cNvGrpSpPr/>
          <p:nvPr userDrawn="1"/>
        </p:nvGrpSpPr>
        <p:grpSpPr>
          <a:xfrm rot="5400000">
            <a:off x="5895726" y="185924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4DD0E7F-F9B3-1D87-9CEC-1569CAD5D22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50448E1-0EEE-EB73-3D93-30223222FDF0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7C753B2-5EC7-B554-FD26-C23B130DEF55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1538" y="781173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484156" y="80978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57936" y="787083"/>
            <a:ext cx="3151616" cy="833126"/>
          </a:xfrm>
          <a:prstGeom prst="rect">
            <a:avLst/>
          </a:prstGeom>
        </p:spPr>
        <p:txBody>
          <a:bodyPr anchor="t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23887" y="1989361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23315" y="3188218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23887" y="4447474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F35C25-F469-25F6-5AE8-B4AB7F5E7F28}"/>
              </a:ext>
            </a:extLst>
          </p:cNvPr>
          <p:cNvGrpSpPr/>
          <p:nvPr userDrawn="1"/>
        </p:nvGrpSpPr>
        <p:grpSpPr>
          <a:xfrm rot="16200000">
            <a:off x="5895726" y="659706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A9D346-4BA9-44A4-42B1-B34D549DBDCE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DB1C4-F7F3-9F57-563C-22D7DCA683C2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461FDD-D5CC-C23C-FDC9-7728ED12D78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C2D869-DA57-92CD-F1C5-C6D1FD4A6FB9}"/>
              </a:ext>
            </a:extLst>
          </p:cNvPr>
          <p:cNvGrpSpPr/>
          <p:nvPr userDrawn="1"/>
        </p:nvGrpSpPr>
        <p:grpSpPr>
          <a:xfrm rot="5400000">
            <a:off x="5895726" y="247139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1CDCEE8-E2B6-3F0B-B9D3-91E7922FB7A2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509761F-E795-A69E-3811-B866EEFC79B6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271613-D766-3D82-8419-8783215E2A0F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0" name="Text Placeholder 15">
            <a:extLst>
              <a:ext uri="{FF2B5EF4-FFF2-40B4-BE49-F238E27FC236}">
                <a16:creationId xmlns:a16="http://schemas.microsoft.com/office/drawing/2014/main" id="{A5041D1E-2AB4-F890-FD0E-39E3AB1509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7936" y="1989361"/>
            <a:ext cx="5354423" cy="102816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9513E69-4A9E-D138-46E9-F2D2CE3AC26D}"/>
              </a:ext>
            </a:extLst>
          </p:cNvPr>
          <p:cNvGrpSpPr/>
          <p:nvPr userDrawn="1"/>
        </p:nvGrpSpPr>
        <p:grpSpPr>
          <a:xfrm rot="5400000">
            <a:off x="5895722" y="306899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BF9635D-4088-89BF-8C07-0596358CC5D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396B66F-0F5D-B3ED-2305-A4BE2D047C2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DE47946-263E-DA18-1E4F-2A017F122F6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28B48D-824D-511D-DF16-708CBD34A75D}"/>
              </a:ext>
            </a:extLst>
          </p:cNvPr>
          <p:cNvGrpSpPr/>
          <p:nvPr userDrawn="1"/>
        </p:nvGrpSpPr>
        <p:grpSpPr>
          <a:xfrm rot="5400000">
            <a:off x="5895726" y="366982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502C2A1-14BA-EDE9-0E78-AE217C75B4CC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00D9F7C-728B-1AA3-86AF-B2213C77254C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29D4E5-10FF-DE9C-C7F0-FC8FC7272536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9" name="Text Placeholder 15">
            <a:extLst>
              <a:ext uri="{FF2B5EF4-FFF2-40B4-BE49-F238E27FC236}">
                <a16:creationId xmlns:a16="http://schemas.microsoft.com/office/drawing/2014/main" id="{449EE7DD-D07E-BBE1-CACD-AA2C9B1EFA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4156" y="318722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1EF96-516B-082F-8E6C-B8F2D5F7CBE3}"/>
              </a:ext>
            </a:extLst>
          </p:cNvPr>
          <p:cNvGrpSpPr/>
          <p:nvPr userDrawn="1"/>
        </p:nvGrpSpPr>
        <p:grpSpPr>
          <a:xfrm rot="5400000">
            <a:off x="5895722" y="427874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585B7AD-B07E-015C-4CDD-97B365A9FE65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9F37E8D-F184-BEC8-7B4F-74196FF409B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8DAA3D6-7AF3-6DDE-C015-B388A3B28507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C22FE71-6307-D76E-6203-0CAE01049778}"/>
              </a:ext>
            </a:extLst>
          </p:cNvPr>
          <p:cNvGrpSpPr/>
          <p:nvPr userDrawn="1"/>
        </p:nvGrpSpPr>
        <p:grpSpPr>
          <a:xfrm rot="5400000">
            <a:off x="5895726" y="48876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182AA7A-AFD1-4C61-E0DA-63805D218CA9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E63140E-D697-E7B1-AD40-1EF6AED1B74B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D63D9F3-1738-471F-6636-3C5BD4CEA02E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4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38" name="Text Placeholder 15">
            <a:extLst>
              <a:ext uri="{FF2B5EF4-FFF2-40B4-BE49-F238E27FC236}">
                <a16:creationId xmlns:a16="http://schemas.microsoft.com/office/drawing/2014/main" id="{37AE015C-63DC-28F4-FAE8-3071FE664D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7936" y="4439953"/>
            <a:ext cx="5354423" cy="163096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E93ADA-8637-FA24-82C4-9950ED963EB7}"/>
              </a:ext>
            </a:extLst>
          </p:cNvPr>
          <p:cNvGrpSpPr/>
          <p:nvPr userDrawn="1"/>
        </p:nvGrpSpPr>
        <p:grpSpPr>
          <a:xfrm rot="5400000">
            <a:off x="5895722" y="54994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5429EFA-708B-4387-F0B7-B97312F63BD8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7F1A925-0FE3-600B-693E-77C67A3C090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50A6D0F-D947-B40A-7252-57D690F8763F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6A71BDE-B66A-2C65-857B-2229EC9B5FF3}"/>
              </a:ext>
            </a:extLst>
          </p:cNvPr>
          <p:cNvGrpSpPr/>
          <p:nvPr userDrawn="1"/>
        </p:nvGrpSpPr>
        <p:grpSpPr>
          <a:xfrm rot="5400000">
            <a:off x="5895722" y="609922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6CCDC8A-A9F1-B22F-BBD2-C842528D0B2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3C87EA-2486-A3FA-7F34-C091EEC5AC7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2FD712F-B62E-08B2-D405-46BEDDA53A8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214951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 - MODE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1557" y="2817197"/>
            <a:ext cx="2868654" cy="884940"/>
          </a:xfrm>
          <a:prstGeom prst="rect">
            <a:avLst/>
          </a:prstGeom>
        </p:spPr>
        <p:txBody>
          <a:bodyPr anchor="b"/>
          <a:lstStyle>
            <a:lvl1pPr algn="l">
              <a:defRPr sz="2400" b="0" i="0">
                <a:solidFill>
                  <a:schemeClr val="bg1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512D1-C974-A50A-F68C-04D77BB38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1557" y="3891536"/>
            <a:ext cx="2868654" cy="6425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EB00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A2E0D-93A0-911D-1AE6-903C9BBF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1" y="5616121"/>
            <a:ext cx="1248828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rlow Medium" pitchFamily="2" charset="77"/>
              </a:defRPr>
            </a:lvl1pPr>
          </a:lstStyle>
          <a:p>
            <a:r>
              <a:rPr lang="pt-BR"/>
              <a:t>1/12/22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7678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5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020578" y="2597705"/>
            <a:ext cx="979806" cy="4568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8274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36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16306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218B1783-F6A6-463B-B34F-3F3207357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91565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DF550472-9B3A-0440-3D45-D23D46CFF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6306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866898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4" name="Text Placeholder 15">
            <a:extLst>
              <a:ext uri="{FF2B5EF4-FFF2-40B4-BE49-F238E27FC236}">
                <a16:creationId xmlns:a16="http://schemas.microsoft.com/office/drawing/2014/main" id="{75228A74-A0DB-CCE4-2F77-4371F8A49E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79738" y="3638550"/>
            <a:ext cx="2868550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559024" y="2383600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EA092C-5920-4A43-DC35-BC7B932B57F4}"/>
              </a:ext>
            </a:extLst>
          </p:cNvPr>
          <p:cNvGrpSpPr/>
          <p:nvPr userDrawn="1"/>
        </p:nvGrpSpPr>
        <p:grpSpPr>
          <a:xfrm>
            <a:off x="838200" y="3356487"/>
            <a:ext cx="10316460" cy="145026"/>
            <a:chOff x="838200" y="3356487"/>
            <a:chExt cx="10316460" cy="14502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334D528-1C18-503F-8C6F-F427C413A70F}"/>
                </a:ext>
              </a:extLst>
            </p:cNvPr>
            <p:cNvGrpSpPr/>
            <p:nvPr userDrawn="1"/>
          </p:nvGrpSpPr>
          <p:grpSpPr>
            <a:xfrm>
              <a:off x="383703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CEEDDF-4DAB-BA77-0B1D-7457E5A48E0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A2B54EB-4B5A-9EB1-5148-70B117542E6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B0B46E9-B96B-7887-F5EF-66B87C1A342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A424E7D-BFCF-0670-6C91-FD90E3739475}"/>
                </a:ext>
              </a:extLst>
            </p:cNvPr>
            <p:cNvGrpSpPr/>
            <p:nvPr userDrawn="1"/>
          </p:nvGrpSpPr>
          <p:grpSpPr>
            <a:xfrm>
              <a:off x="443680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56AB45-3552-6BE0-2D76-E1679F3E823C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82D5A72-108C-517D-FB47-48AE1E28947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C192556-9BC5-C8F7-EFE6-0EA0809D07F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7991DC2-E8BC-B913-8F8F-42E6CD9CEA4C}"/>
                </a:ext>
              </a:extLst>
            </p:cNvPr>
            <p:cNvGrpSpPr/>
            <p:nvPr userDrawn="1"/>
          </p:nvGrpSpPr>
          <p:grpSpPr>
            <a:xfrm>
              <a:off x="83820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9DDE295-6DB8-8D1C-A438-DBBEE281CFF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FFC5C13-195F-2C8F-2CB5-48A1BC35A1E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43A68DB-1698-120B-2F29-23EE6A7B905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F35C25-F469-25F6-5AE8-B4AB7F5E7F28}"/>
                </a:ext>
              </a:extLst>
            </p:cNvPr>
            <p:cNvGrpSpPr/>
            <p:nvPr userDrawn="1"/>
          </p:nvGrpSpPr>
          <p:grpSpPr>
            <a:xfrm>
              <a:off x="143796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A9D346-4BA9-44A4-42B1-B34D549DBDC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B8DB1C4-F7F3-9F57-563C-22D7DCA683C2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0461FDD-D5CC-C23C-FDC9-7728ED12D78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F5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1F4E22-651F-EC4A-C19C-FFF31E4AB13A}"/>
                </a:ext>
              </a:extLst>
            </p:cNvPr>
            <p:cNvGrpSpPr/>
            <p:nvPr userDrawn="1"/>
          </p:nvGrpSpPr>
          <p:grpSpPr>
            <a:xfrm>
              <a:off x="203773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0D52894-EB76-2299-30B2-76B84F8287E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C350AAD-A124-8FF3-55B9-0508450468D7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76640F3-CBF6-8516-7BF7-FD72B77E20FB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12CB3FE-DECD-CEF1-47C4-D2977A712C1E}"/>
                </a:ext>
              </a:extLst>
            </p:cNvPr>
            <p:cNvGrpSpPr/>
            <p:nvPr userDrawn="1"/>
          </p:nvGrpSpPr>
          <p:grpSpPr>
            <a:xfrm>
              <a:off x="2637504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FAE38CE-C4B2-80BC-DDE2-878B2CA0E75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35EFC3B-AE93-5319-1FCD-72B62A4CB00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07F6221-D055-97B5-3247-79DDD23721F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C2D869-DA57-92CD-F1C5-C6D1FD4A6FB9}"/>
                </a:ext>
              </a:extLst>
            </p:cNvPr>
            <p:cNvGrpSpPr/>
            <p:nvPr userDrawn="1"/>
          </p:nvGrpSpPr>
          <p:grpSpPr>
            <a:xfrm rot="10800000">
              <a:off x="3237272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1CDCEE8-E2B6-3F0B-B9D3-91E7922FB7A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09761F-E795-A69E-3811-B866EEFC79B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271613-D766-3D82-8419-8783215E2A0F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E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B89A8D9-A6AE-D6E4-912B-628CEB514939}"/>
                </a:ext>
              </a:extLst>
            </p:cNvPr>
            <p:cNvGrpSpPr/>
            <p:nvPr userDrawn="1"/>
          </p:nvGrpSpPr>
          <p:grpSpPr>
            <a:xfrm>
              <a:off x="5036575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272E492-81BA-117E-E446-1B555CCAEF5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1A16E94-AA93-D0C8-8B33-39E210965C7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AA365D4-9FF3-C3C9-8A23-5A5E27CA5A69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F65AB7A-11C9-658B-2D22-38EA18839BFF}"/>
                </a:ext>
              </a:extLst>
            </p:cNvPr>
            <p:cNvGrpSpPr/>
            <p:nvPr userDrawn="1"/>
          </p:nvGrpSpPr>
          <p:grpSpPr>
            <a:xfrm>
              <a:off x="563634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3B1A7D7-DD9B-1766-B7CD-EF778B126853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B305604-B131-88D3-06E6-85703062019D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F0983BD-EFC8-269A-B92F-9A419D140108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728B48D-824D-511D-DF16-708CBD34A75D}"/>
                </a:ext>
              </a:extLst>
            </p:cNvPr>
            <p:cNvGrpSpPr/>
            <p:nvPr userDrawn="1"/>
          </p:nvGrpSpPr>
          <p:grpSpPr>
            <a:xfrm>
              <a:off x="623227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502C2A1-14BA-EDE9-0E78-AE217C75B4CC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00D9F7C-728B-1AA3-86AF-B2213C77254C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A29D4E5-10FF-DE9C-C7F0-FC8FC727253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7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A16856-3EED-0147-5619-DA434C064452}"/>
                </a:ext>
              </a:extLst>
            </p:cNvPr>
            <p:cNvGrpSpPr/>
            <p:nvPr userDrawn="1"/>
          </p:nvGrpSpPr>
          <p:grpSpPr>
            <a:xfrm>
              <a:off x="682821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B5A1942-138B-0355-6B02-45189C0F88E5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FBDD560-B2E1-55DE-AA4E-6782CDADC6B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9B17745-E1AD-4CF3-A8BA-7E9AF848F4A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C53A2E5-ADCA-1FE0-2571-890AADFE374B}"/>
                </a:ext>
              </a:extLst>
            </p:cNvPr>
            <p:cNvGrpSpPr/>
            <p:nvPr userDrawn="1"/>
          </p:nvGrpSpPr>
          <p:grpSpPr>
            <a:xfrm>
              <a:off x="7427981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FC7A33-DB73-3352-3C04-AAF749190EB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5240FE-851D-1314-3AF2-61E1D258663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4F9F3D7-BA65-3100-C96D-EED496A8B00D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D38044F-2678-397C-4B0F-438E09521F77}"/>
                </a:ext>
              </a:extLst>
            </p:cNvPr>
            <p:cNvGrpSpPr/>
            <p:nvPr userDrawn="1"/>
          </p:nvGrpSpPr>
          <p:grpSpPr>
            <a:xfrm>
              <a:off x="802774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D5FEDC6-8B98-2B0D-BDB2-5BDF469AF682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843867A-7605-1BE6-39DA-2BA367B564C5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EDBF6C8-3246-2818-6FBA-205304168F05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BA20947-5050-99E3-D673-9055DB9E04F0}"/>
                </a:ext>
              </a:extLst>
            </p:cNvPr>
            <p:cNvGrpSpPr/>
            <p:nvPr userDrawn="1"/>
          </p:nvGrpSpPr>
          <p:grpSpPr>
            <a:xfrm>
              <a:off x="862751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43F4F45-26CF-C968-0A6B-8DC5D32678EA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04F5546-388B-4CBD-2EE6-39F0E14CBF0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CFD7106-911A-56A7-51B3-685B6C9914A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48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6AA22E2-4E52-A148-35AB-3FBF90BCE50A}"/>
                </a:ext>
              </a:extLst>
            </p:cNvPr>
            <p:cNvGrpSpPr/>
            <p:nvPr userDrawn="1"/>
          </p:nvGrpSpPr>
          <p:grpSpPr>
            <a:xfrm>
              <a:off x="921033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06EB1E-AE83-C1A6-1C1C-E5B97ED7CCC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6F281A-9574-4F26-783E-D76C9D2159C8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56D5DB2-8E60-6CC6-8B83-0296759C8D87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29BFB4A-3F1F-94DC-0F6A-1DA9F3C71D38}"/>
                </a:ext>
              </a:extLst>
            </p:cNvPr>
            <p:cNvGrpSpPr/>
            <p:nvPr userDrawn="1"/>
          </p:nvGrpSpPr>
          <p:grpSpPr>
            <a:xfrm>
              <a:off x="981009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2F83FAF-3352-298C-39C5-2C94751856FD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B7F8BAF-882B-FA48-52DC-B31652863AD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DBD2A7D-5380-B578-33CA-42516D20EF6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75F85F5-E09F-93DA-94FE-D6242C00C962}"/>
                </a:ext>
              </a:extLst>
            </p:cNvPr>
            <p:cNvGrpSpPr/>
            <p:nvPr userDrawn="1"/>
          </p:nvGrpSpPr>
          <p:grpSpPr>
            <a:xfrm>
              <a:off x="1040986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E0C25EE-739B-2718-E7E9-565791F2713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E881EFA-1877-F7A5-94E9-EA0213E09BD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7E23B9-755D-E7E8-A8E7-2AC8329688B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9041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482725"/>
            <a:ext cx="5257800" cy="4587875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4164165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 - MODE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4A1A36-B29E-911E-A571-4E05F6AB7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841" y="3092322"/>
            <a:ext cx="3447626" cy="673355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rgbClr val="00EB00"/>
                </a:solidFill>
                <a:latin typeface="Barlow Light" pitchFamily="2" charset="77"/>
              </a:defRPr>
            </a:lvl1pPr>
          </a:lstStyle>
          <a:p>
            <a:r>
              <a:rPr lang="en-US"/>
              <a:t>OBRIGADO (A)!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55605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 - MODE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D12660-8FFF-C805-9308-F9010B1231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841" y="3092322"/>
            <a:ext cx="3447626" cy="673355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rgbClr val="00F5DD"/>
                </a:solidFill>
                <a:latin typeface="Barlow Light" pitchFamily="2" charset="77"/>
              </a:defRPr>
            </a:lvl1pPr>
          </a:lstStyle>
          <a:p>
            <a:r>
              <a:rPr lang="en-US"/>
              <a:t>OBRIGADO (A)!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3384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 - MODE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40194E-F7EB-D1C6-D929-B508E6E8E8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841" y="3092322"/>
            <a:ext cx="3447626" cy="673355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rgbClr val="FF483F"/>
                </a:solidFill>
                <a:latin typeface="Barlow Light" pitchFamily="2" charset="77"/>
              </a:defRPr>
            </a:lvl1pPr>
          </a:lstStyle>
          <a:p>
            <a:r>
              <a:rPr lang="en-US"/>
              <a:t>OBRIGADO (A)!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829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0483" y="2590708"/>
            <a:ext cx="4459976" cy="1004369"/>
          </a:xfrm>
        </p:spPr>
        <p:txBody>
          <a:bodyPr anchor="b">
            <a:normAutofit/>
          </a:bodyPr>
          <a:lstStyle>
            <a:lvl1pPr algn="l">
              <a:defRPr sz="2933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67109" y="4690891"/>
            <a:ext cx="4443352" cy="800720"/>
          </a:xfrm>
        </p:spPr>
        <p:txBody>
          <a:bodyPr>
            <a:noAutofit/>
          </a:bodyPr>
          <a:lstStyle>
            <a:lvl1pPr marL="0" indent="0" algn="l">
              <a:buNone/>
              <a:defRPr sz="2267" b="0" i="0">
                <a:solidFill>
                  <a:schemeClr val="tx1"/>
                </a:solidFill>
                <a:latin typeface="Barlow" pitchFamily="2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NOME PALESTRANTE</a:t>
            </a:r>
          </a:p>
          <a:p>
            <a:endParaRPr lang="en-US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50482" y="5885763"/>
            <a:ext cx="4459977" cy="435429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2267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01563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APA - MODE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152582"/>
            <a:ext cx="5556069" cy="705802"/>
          </a:xfrm>
          <a:prstGeom prst="rect">
            <a:avLst/>
          </a:prstGeom>
        </p:spPr>
        <p:txBody>
          <a:bodyPr anchor="b"/>
          <a:lstStyle>
            <a:lvl1pPr algn="l">
              <a:defRPr sz="2400" b="0" i="0">
                <a:solidFill>
                  <a:schemeClr val="bg1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512D1-C974-A50A-F68C-04D77BB38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037522"/>
            <a:ext cx="5556069" cy="3914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F5DD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A2E0D-93A0-911D-1AE6-903C9BBF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75725" y="5616121"/>
            <a:ext cx="1000276" cy="33312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rlow Medium" pitchFamily="2" charset="77"/>
              </a:defRPr>
            </a:lvl1pPr>
          </a:lstStyle>
          <a:p>
            <a:r>
              <a:rPr lang="pt-BR"/>
              <a:t>1/12/22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049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3611" y="2677419"/>
            <a:ext cx="4324419" cy="446316"/>
          </a:xfrm>
          <a:prstGeom prst="rect">
            <a:avLst/>
          </a:prstGeom>
        </p:spPr>
        <p:txBody>
          <a:bodyPr anchor="b"/>
          <a:lstStyle>
            <a:lvl1pPr algn="l">
              <a:defRPr sz="2667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3609" y="3439421"/>
            <a:ext cx="4324417" cy="4463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pt-BR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84596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laser, scene, light&#10;&#10;Description automatically generated">
            <a:extLst>
              <a:ext uri="{FF2B5EF4-FFF2-40B4-BE49-F238E27FC236}">
                <a16:creationId xmlns:a16="http://schemas.microsoft.com/office/drawing/2014/main" id="{9B0D5EA4-1355-AD11-D130-F3FA1D194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1575299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4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43F0F7A-A8D5-379F-CA53-2FC81FEE6409}"/>
              </a:ext>
            </a:extLst>
          </p:cNvPr>
          <p:cNvGrpSpPr/>
          <p:nvPr userDrawn="1"/>
        </p:nvGrpSpPr>
        <p:grpSpPr>
          <a:xfrm rot="5400000">
            <a:off x="5895722" y="1259474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8FC78D5-3C70-5D6F-DF30-C8550B1B5593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EDAAA3D-400D-612C-9C8E-D7593F249358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D1EBF92-F813-9FBA-E513-3E1E31C1A86D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2820226-045F-51CC-A5F6-A83964117438}"/>
              </a:ext>
            </a:extLst>
          </p:cNvPr>
          <p:cNvGrpSpPr/>
          <p:nvPr userDrawn="1"/>
        </p:nvGrpSpPr>
        <p:grpSpPr>
          <a:xfrm rot="5400000">
            <a:off x="5895726" y="185924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4DD0E7F-F9B3-1D87-9CEC-1569CAD5D22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50448E1-0EEE-EB73-3D93-30223222FDF0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7C753B2-5EC7-B554-FD26-C23B130DEF55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1538" y="781173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484156" y="80978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57936" y="787083"/>
            <a:ext cx="3151616" cy="833126"/>
          </a:xfrm>
          <a:prstGeom prst="rect">
            <a:avLst/>
          </a:prstGeom>
        </p:spPr>
        <p:txBody>
          <a:bodyPr anchor="t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23887" y="1989361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23315" y="3188218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23887" y="4447474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F35C25-F469-25F6-5AE8-B4AB7F5E7F28}"/>
              </a:ext>
            </a:extLst>
          </p:cNvPr>
          <p:cNvGrpSpPr/>
          <p:nvPr userDrawn="1"/>
        </p:nvGrpSpPr>
        <p:grpSpPr>
          <a:xfrm rot="16200000">
            <a:off x="5895726" y="659706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A9D346-4BA9-44A4-42B1-B34D549DBDCE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DB1C4-F7F3-9F57-563C-22D7DCA683C2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461FDD-D5CC-C23C-FDC9-7728ED12D78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C2D869-DA57-92CD-F1C5-C6D1FD4A6FB9}"/>
              </a:ext>
            </a:extLst>
          </p:cNvPr>
          <p:cNvGrpSpPr/>
          <p:nvPr userDrawn="1"/>
        </p:nvGrpSpPr>
        <p:grpSpPr>
          <a:xfrm rot="5400000">
            <a:off x="5895726" y="247139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1CDCEE8-E2B6-3F0B-B9D3-91E7922FB7A2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509761F-E795-A69E-3811-B866EEFC79B6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271613-D766-3D82-8419-8783215E2A0F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0" name="Text Placeholder 15">
            <a:extLst>
              <a:ext uri="{FF2B5EF4-FFF2-40B4-BE49-F238E27FC236}">
                <a16:creationId xmlns:a16="http://schemas.microsoft.com/office/drawing/2014/main" id="{A5041D1E-2AB4-F890-FD0E-39E3AB1509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7936" y="1989361"/>
            <a:ext cx="5354423" cy="102816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9513E69-4A9E-D138-46E9-F2D2CE3AC26D}"/>
              </a:ext>
            </a:extLst>
          </p:cNvPr>
          <p:cNvGrpSpPr/>
          <p:nvPr userDrawn="1"/>
        </p:nvGrpSpPr>
        <p:grpSpPr>
          <a:xfrm rot="5400000">
            <a:off x="5895722" y="306899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BF9635D-4088-89BF-8C07-0596358CC5D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396B66F-0F5D-B3ED-2305-A4BE2D047C2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DE47946-263E-DA18-1E4F-2A017F122F6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28B48D-824D-511D-DF16-708CBD34A75D}"/>
              </a:ext>
            </a:extLst>
          </p:cNvPr>
          <p:cNvGrpSpPr/>
          <p:nvPr userDrawn="1"/>
        </p:nvGrpSpPr>
        <p:grpSpPr>
          <a:xfrm rot="5400000">
            <a:off x="5895726" y="366982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502C2A1-14BA-EDE9-0E78-AE217C75B4CC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00D9F7C-728B-1AA3-86AF-B2213C77254C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29D4E5-10FF-DE9C-C7F0-FC8FC7272536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9" name="Text Placeholder 15">
            <a:extLst>
              <a:ext uri="{FF2B5EF4-FFF2-40B4-BE49-F238E27FC236}">
                <a16:creationId xmlns:a16="http://schemas.microsoft.com/office/drawing/2014/main" id="{449EE7DD-D07E-BBE1-CACD-AA2C9B1EFA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4156" y="318722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1EF96-516B-082F-8E6C-B8F2D5F7CBE3}"/>
              </a:ext>
            </a:extLst>
          </p:cNvPr>
          <p:cNvGrpSpPr/>
          <p:nvPr userDrawn="1"/>
        </p:nvGrpSpPr>
        <p:grpSpPr>
          <a:xfrm rot="5400000">
            <a:off x="5895722" y="427874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585B7AD-B07E-015C-4CDD-97B365A9FE65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9F37E8D-F184-BEC8-7B4F-74196FF409B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8DAA3D6-7AF3-6DDE-C015-B388A3B28507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C22FE71-6307-D76E-6203-0CAE01049778}"/>
              </a:ext>
            </a:extLst>
          </p:cNvPr>
          <p:cNvGrpSpPr/>
          <p:nvPr userDrawn="1"/>
        </p:nvGrpSpPr>
        <p:grpSpPr>
          <a:xfrm rot="5400000">
            <a:off x="5895726" y="48876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182AA7A-AFD1-4C61-E0DA-63805D218CA9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E63140E-D697-E7B1-AD40-1EF6AED1B74B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D63D9F3-1738-471F-6636-3C5BD4CEA02E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4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38" name="Text Placeholder 15">
            <a:extLst>
              <a:ext uri="{FF2B5EF4-FFF2-40B4-BE49-F238E27FC236}">
                <a16:creationId xmlns:a16="http://schemas.microsoft.com/office/drawing/2014/main" id="{37AE015C-63DC-28F4-FAE8-3071FE664D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7936" y="4439953"/>
            <a:ext cx="5354423" cy="163096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E93ADA-8637-FA24-82C4-9950ED963EB7}"/>
              </a:ext>
            </a:extLst>
          </p:cNvPr>
          <p:cNvGrpSpPr/>
          <p:nvPr userDrawn="1"/>
        </p:nvGrpSpPr>
        <p:grpSpPr>
          <a:xfrm rot="5400000">
            <a:off x="5895722" y="54994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5429EFA-708B-4387-F0B7-B97312F63BD8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7F1A925-0FE3-600B-693E-77C67A3C090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50A6D0F-D947-B40A-7252-57D690F8763F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6A71BDE-B66A-2C65-857B-2229EC9B5FF3}"/>
              </a:ext>
            </a:extLst>
          </p:cNvPr>
          <p:cNvGrpSpPr/>
          <p:nvPr userDrawn="1"/>
        </p:nvGrpSpPr>
        <p:grpSpPr>
          <a:xfrm rot="5400000">
            <a:off x="5895722" y="609922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6CCDC8A-A9F1-B22F-BBD2-C842528D0B2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3C87EA-2486-A3FA-7F34-C091EEC5AC7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2FD712F-B62E-08B2-D405-46BEDDA53A8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21921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 - MODE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1" y="2839774"/>
            <a:ext cx="2964070" cy="884940"/>
          </a:xfrm>
          <a:prstGeom prst="rect">
            <a:avLst/>
          </a:prstGeom>
        </p:spPr>
        <p:txBody>
          <a:bodyPr anchor="b"/>
          <a:lstStyle>
            <a:lvl1pPr algn="l">
              <a:defRPr sz="2400" b="0" i="0">
                <a:solidFill>
                  <a:schemeClr val="bg1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512D1-C974-A50A-F68C-04D77BB38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01" y="3914113"/>
            <a:ext cx="2733482" cy="6425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F5DD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A2E0D-93A0-911D-1AE6-903C9BBF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4684" y="5616121"/>
            <a:ext cx="1264731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rlow Medium" pitchFamily="2" charset="77"/>
              </a:defRPr>
            </a:lvl1pPr>
          </a:lstStyle>
          <a:p>
            <a:r>
              <a:rPr lang="pt-BR"/>
              <a:t>1/12/22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9546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5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020578" y="2597705"/>
            <a:ext cx="979806" cy="4568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8274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36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16306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218B1783-F6A6-463B-B34F-3F3207357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91565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DF550472-9B3A-0440-3D45-D23D46CFF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6306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866898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4" name="Text Placeholder 15">
            <a:extLst>
              <a:ext uri="{FF2B5EF4-FFF2-40B4-BE49-F238E27FC236}">
                <a16:creationId xmlns:a16="http://schemas.microsoft.com/office/drawing/2014/main" id="{75228A74-A0DB-CCE4-2F77-4371F8A49E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79738" y="3638550"/>
            <a:ext cx="2868550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559024" y="2383600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EA092C-5920-4A43-DC35-BC7B932B57F4}"/>
              </a:ext>
            </a:extLst>
          </p:cNvPr>
          <p:cNvGrpSpPr/>
          <p:nvPr userDrawn="1"/>
        </p:nvGrpSpPr>
        <p:grpSpPr>
          <a:xfrm>
            <a:off x="838200" y="3356487"/>
            <a:ext cx="10316460" cy="145026"/>
            <a:chOff x="838200" y="3356487"/>
            <a:chExt cx="10316460" cy="14502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334D528-1C18-503F-8C6F-F427C413A70F}"/>
                </a:ext>
              </a:extLst>
            </p:cNvPr>
            <p:cNvGrpSpPr/>
            <p:nvPr userDrawn="1"/>
          </p:nvGrpSpPr>
          <p:grpSpPr>
            <a:xfrm>
              <a:off x="383703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CEEDDF-4DAB-BA77-0B1D-7457E5A48E0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A2B54EB-4B5A-9EB1-5148-70B117542E6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B0B46E9-B96B-7887-F5EF-66B87C1A342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A424E7D-BFCF-0670-6C91-FD90E3739475}"/>
                </a:ext>
              </a:extLst>
            </p:cNvPr>
            <p:cNvGrpSpPr/>
            <p:nvPr userDrawn="1"/>
          </p:nvGrpSpPr>
          <p:grpSpPr>
            <a:xfrm>
              <a:off x="443680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56AB45-3552-6BE0-2D76-E1679F3E823C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82D5A72-108C-517D-FB47-48AE1E28947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C192556-9BC5-C8F7-EFE6-0EA0809D07F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7991DC2-E8BC-B913-8F8F-42E6CD9CEA4C}"/>
                </a:ext>
              </a:extLst>
            </p:cNvPr>
            <p:cNvGrpSpPr/>
            <p:nvPr userDrawn="1"/>
          </p:nvGrpSpPr>
          <p:grpSpPr>
            <a:xfrm>
              <a:off x="83820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9DDE295-6DB8-8D1C-A438-DBBEE281CFF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FFC5C13-195F-2C8F-2CB5-48A1BC35A1E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43A68DB-1698-120B-2F29-23EE6A7B905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F35C25-F469-25F6-5AE8-B4AB7F5E7F28}"/>
                </a:ext>
              </a:extLst>
            </p:cNvPr>
            <p:cNvGrpSpPr/>
            <p:nvPr userDrawn="1"/>
          </p:nvGrpSpPr>
          <p:grpSpPr>
            <a:xfrm>
              <a:off x="143796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A9D346-4BA9-44A4-42B1-B34D549DBDC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B8DB1C4-F7F3-9F57-563C-22D7DCA683C2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0461FDD-D5CC-C23C-FDC9-7728ED12D78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F5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1F4E22-651F-EC4A-C19C-FFF31E4AB13A}"/>
                </a:ext>
              </a:extLst>
            </p:cNvPr>
            <p:cNvGrpSpPr/>
            <p:nvPr userDrawn="1"/>
          </p:nvGrpSpPr>
          <p:grpSpPr>
            <a:xfrm>
              <a:off x="203773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0D52894-EB76-2299-30B2-76B84F8287E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C350AAD-A124-8FF3-55B9-0508450468D7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76640F3-CBF6-8516-7BF7-FD72B77E20FB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12CB3FE-DECD-CEF1-47C4-D2977A712C1E}"/>
                </a:ext>
              </a:extLst>
            </p:cNvPr>
            <p:cNvGrpSpPr/>
            <p:nvPr userDrawn="1"/>
          </p:nvGrpSpPr>
          <p:grpSpPr>
            <a:xfrm>
              <a:off x="2637504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FAE38CE-C4B2-80BC-DDE2-878B2CA0E75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35EFC3B-AE93-5319-1FCD-72B62A4CB00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07F6221-D055-97B5-3247-79DDD23721F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C2D869-DA57-92CD-F1C5-C6D1FD4A6FB9}"/>
                </a:ext>
              </a:extLst>
            </p:cNvPr>
            <p:cNvGrpSpPr/>
            <p:nvPr userDrawn="1"/>
          </p:nvGrpSpPr>
          <p:grpSpPr>
            <a:xfrm rot="10800000">
              <a:off x="3237272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1CDCEE8-E2B6-3F0B-B9D3-91E7922FB7A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09761F-E795-A69E-3811-B866EEFC79B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271613-D766-3D82-8419-8783215E2A0F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E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B89A8D9-A6AE-D6E4-912B-628CEB514939}"/>
                </a:ext>
              </a:extLst>
            </p:cNvPr>
            <p:cNvGrpSpPr/>
            <p:nvPr userDrawn="1"/>
          </p:nvGrpSpPr>
          <p:grpSpPr>
            <a:xfrm>
              <a:off x="5036575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272E492-81BA-117E-E446-1B555CCAEF5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1A16E94-AA93-D0C8-8B33-39E210965C7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AA365D4-9FF3-C3C9-8A23-5A5E27CA5A69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F65AB7A-11C9-658B-2D22-38EA18839BFF}"/>
                </a:ext>
              </a:extLst>
            </p:cNvPr>
            <p:cNvGrpSpPr/>
            <p:nvPr userDrawn="1"/>
          </p:nvGrpSpPr>
          <p:grpSpPr>
            <a:xfrm>
              <a:off x="563634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3B1A7D7-DD9B-1766-B7CD-EF778B126853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B305604-B131-88D3-06E6-85703062019D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F0983BD-EFC8-269A-B92F-9A419D140108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728B48D-824D-511D-DF16-708CBD34A75D}"/>
                </a:ext>
              </a:extLst>
            </p:cNvPr>
            <p:cNvGrpSpPr/>
            <p:nvPr userDrawn="1"/>
          </p:nvGrpSpPr>
          <p:grpSpPr>
            <a:xfrm>
              <a:off x="623227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502C2A1-14BA-EDE9-0E78-AE217C75B4CC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00D9F7C-728B-1AA3-86AF-B2213C77254C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A29D4E5-10FF-DE9C-C7F0-FC8FC727253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7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A16856-3EED-0147-5619-DA434C064452}"/>
                </a:ext>
              </a:extLst>
            </p:cNvPr>
            <p:cNvGrpSpPr/>
            <p:nvPr userDrawn="1"/>
          </p:nvGrpSpPr>
          <p:grpSpPr>
            <a:xfrm>
              <a:off x="682821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B5A1942-138B-0355-6B02-45189C0F88E5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FBDD560-B2E1-55DE-AA4E-6782CDADC6B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9B17745-E1AD-4CF3-A8BA-7E9AF848F4A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C53A2E5-ADCA-1FE0-2571-890AADFE374B}"/>
                </a:ext>
              </a:extLst>
            </p:cNvPr>
            <p:cNvGrpSpPr/>
            <p:nvPr userDrawn="1"/>
          </p:nvGrpSpPr>
          <p:grpSpPr>
            <a:xfrm>
              <a:off x="7427981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FC7A33-DB73-3352-3C04-AAF749190EB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5240FE-851D-1314-3AF2-61E1D258663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4F9F3D7-BA65-3100-C96D-EED496A8B00D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D38044F-2678-397C-4B0F-438E09521F77}"/>
                </a:ext>
              </a:extLst>
            </p:cNvPr>
            <p:cNvGrpSpPr/>
            <p:nvPr userDrawn="1"/>
          </p:nvGrpSpPr>
          <p:grpSpPr>
            <a:xfrm>
              <a:off x="802774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D5FEDC6-8B98-2B0D-BDB2-5BDF469AF682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843867A-7605-1BE6-39DA-2BA367B564C5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EDBF6C8-3246-2818-6FBA-205304168F05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BA20947-5050-99E3-D673-9055DB9E04F0}"/>
                </a:ext>
              </a:extLst>
            </p:cNvPr>
            <p:cNvGrpSpPr/>
            <p:nvPr userDrawn="1"/>
          </p:nvGrpSpPr>
          <p:grpSpPr>
            <a:xfrm>
              <a:off x="862751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43F4F45-26CF-C968-0A6B-8DC5D32678EA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04F5546-388B-4CBD-2EE6-39F0E14CBF0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CFD7106-911A-56A7-51B3-685B6C9914A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48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6AA22E2-4E52-A148-35AB-3FBF90BCE50A}"/>
                </a:ext>
              </a:extLst>
            </p:cNvPr>
            <p:cNvGrpSpPr/>
            <p:nvPr userDrawn="1"/>
          </p:nvGrpSpPr>
          <p:grpSpPr>
            <a:xfrm>
              <a:off x="921033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06EB1E-AE83-C1A6-1C1C-E5B97ED7CCC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6F281A-9574-4F26-783E-D76C9D2159C8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56D5DB2-8E60-6CC6-8B83-0296759C8D87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29BFB4A-3F1F-94DC-0F6A-1DA9F3C71D38}"/>
                </a:ext>
              </a:extLst>
            </p:cNvPr>
            <p:cNvGrpSpPr/>
            <p:nvPr userDrawn="1"/>
          </p:nvGrpSpPr>
          <p:grpSpPr>
            <a:xfrm>
              <a:off x="981009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2F83FAF-3352-298C-39C5-2C94751856FD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B7F8BAF-882B-FA48-52DC-B31652863AD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DBD2A7D-5380-B578-33CA-42516D20EF6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75F85F5-E09F-93DA-94FE-D6242C00C962}"/>
                </a:ext>
              </a:extLst>
            </p:cNvPr>
            <p:cNvGrpSpPr/>
            <p:nvPr userDrawn="1"/>
          </p:nvGrpSpPr>
          <p:grpSpPr>
            <a:xfrm>
              <a:off x="1040986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E0C25EE-739B-2718-E7E9-565791F2713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E881EFA-1877-F7A5-94E9-EA0213E09BD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7E23B9-755D-E7E8-A8E7-2AC8329688B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8202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482725"/>
            <a:ext cx="5257800" cy="4587875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4108844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0483" y="2590708"/>
            <a:ext cx="4459976" cy="1004369"/>
          </a:xfrm>
        </p:spPr>
        <p:txBody>
          <a:bodyPr anchor="b">
            <a:normAutofit/>
          </a:bodyPr>
          <a:lstStyle>
            <a:lvl1pPr algn="l">
              <a:defRPr sz="2933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67109" y="4690891"/>
            <a:ext cx="4443352" cy="800720"/>
          </a:xfrm>
        </p:spPr>
        <p:txBody>
          <a:bodyPr>
            <a:noAutofit/>
          </a:bodyPr>
          <a:lstStyle>
            <a:lvl1pPr marL="0" indent="0" algn="l">
              <a:buNone/>
              <a:defRPr sz="2267" b="0" i="0">
                <a:solidFill>
                  <a:schemeClr val="tx1"/>
                </a:solidFill>
                <a:latin typeface="Barlow" pitchFamily="2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NOME PALESTRANTE</a:t>
            </a:r>
          </a:p>
          <a:p>
            <a:endParaRPr lang="en-US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50482" y="5885763"/>
            <a:ext cx="4459977" cy="435429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2267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415749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948" y="366185"/>
            <a:ext cx="8680287" cy="678844"/>
          </a:xfrm>
          <a:prstGeom prst="rect">
            <a:avLst/>
          </a:prstGeom>
        </p:spPr>
        <p:txBody>
          <a:bodyPr/>
          <a:lstStyle>
            <a:lvl1pPr>
              <a:defRPr sz="2667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21949" y="1558474"/>
            <a:ext cx="8680285" cy="509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1EFF"/>
                </a:solidFill>
                <a:latin typeface="Barlow" pitchFamily="2" charset="77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21950" y="2411458"/>
            <a:ext cx="4147364" cy="4049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267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609585" indent="0">
              <a:buNone/>
              <a:defRPr/>
            </a:lvl2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</a:pPr>
            <a:r>
              <a:rPr lang="pt-BR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1600" y="2438401"/>
            <a:ext cx="3981451" cy="405341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42125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948" y="366185"/>
            <a:ext cx="8680287" cy="678844"/>
          </a:xfrm>
          <a:prstGeom prst="rect">
            <a:avLst/>
          </a:prstGeom>
        </p:spPr>
        <p:txBody>
          <a:bodyPr/>
          <a:lstStyle>
            <a:lvl1pPr>
              <a:defRPr sz="2667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</a:t>
            </a:r>
            <a:r>
              <a:rPr lang="pt-BR" err="1"/>
              <a:t>ssss</a:t>
            </a:r>
            <a:r>
              <a:rPr lang="pt-BR"/>
              <a:t>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21949" y="1558474"/>
            <a:ext cx="8680285" cy="509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1EFF"/>
                </a:solidFill>
                <a:latin typeface="Barlow" pitchFamily="2" charset="77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1949" y="2438401"/>
            <a:ext cx="8681103" cy="405341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279712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9EB1A-3643-4977-A91A-E75D6F7D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02945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948" y="366185"/>
            <a:ext cx="8680287" cy="678844"/>
          </a:xfrm>
          <a:prstGeom prst="rect">
            <a:avLst/>
          </a:prstGeom>
        </p:spPr>
        <p:txBody>
          <a:bodyPr/>
          <a:lstStyle>
            <a:lvl1pPr>
              <a:defRPr sz="2667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21949" y="1558474"/>
            <a:ext cx="8680285" cy="509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1EFF"/>
                </a:solidFill>
                <a:latin typeface="Barlow" pitchFamily="2" charset="77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21949" y="2411458"/>
            <a:ext cx="8680285" cy="4049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267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609585" indent="0">
              <a:buNone/>
              <a:defRPr/>
            </a:lvl2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</a:pPr>
            <a:r>
              <a:rPr lang="pt-BR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169253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2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948" y="366185"/>
            <a:ext cx="8680287" cy="678844"/>
          </a:xfrm>
          <a:prstGeom prst="rect">
            <a:avLst/>
          </a:prstGeom>
        </p:spPr>
        <p:txBody>
          <a:bodyPr/>
          <a:lstStyle>
            <a:lvl1pPr>
              <a:defRPr sz="2667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21949" y="1558474"/>
            <a:ext cx="8680285" cy="509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1EFF"/>
                </a:solidFill>
                <a:latin typeface="Barlow" pitchFamily="2" charset="77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21949" y="2411458"/>
            <a:ext cx="8680285" cy="4049253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lang="pt-BR" sz="2267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609585" indent="0">
              <a:buNone/>
              <a:defRPr/>
            </a:lvl2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</a:pPr>
            <a:r>
              <a:rPr lang="pt-BR"/>
              <a:t>Clique para editar os estilos de TEXTO CORRIDO – 2 COLUNAS</a:t>
            </a:r>
          </a:p>
        </p:txBody>
      </p:sp>
    </p:spTree>
    <p:extLst>
      <p:ext uri="{BB962C8B-B14F-4D97-AF65-F5344CB8AC3E}">
        <p14:creationId xmlns:p14="http://schemas.microsoft.com/office/powerpoint/2010/main" val="1665618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948" y="366185"/>
            <a:ext cx="8680287" cy="678844"/>
          </a:xfrm>
          <a:prstGeom prst="rect">
            <a:avLst/>
          </a:prstGeom>
        </p:spPr>
        <p:txBody>
          <a:bodyPr/>
          <a:lstStyle>
            <a:lvl1pPr>
              <a:defRPr sz="2667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21949" y="1558474"/>
            <a:ext cx="8680285" cy="509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1EFF"/>
                </a:solidFill>
                <a:latin typeface="Barlow" pitchFamily="2" charset="77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21950" y="2411458"/>
            <a:ext cx="4147364" cy="4049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267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609585" indent="0">
              <a:buNone/>
              <a:defRPr/>
            </a:lvl2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</a:pPr>
            <a:r>
              <a:rPr lang="pt-BR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1600" y="2438401"/>
            <a:ext cx="3981451" cy="405341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829081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948" y="366185"/>
            <a:ext cx="8680287" cy="678844"/>
          </a:xfrm>
          <a:prstGeom prst="rect">
            <a:avLst/>
          </a:prstGeom>
        </p:spPr>
        <p:txBody>
          <a:bodyPr/>
          <a:lstStyle>
            <a:lvl1pPr>
              <a:defRPr sz="2667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21949" y="1558474"/>
            <a:ext cx="8680285" cy="509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1EFF"/>
                </a:solidFill>
                <a:latin typeface="Barlow" pitchFamily="2" charset="77"/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1949" y="2438401"/>
            <a:ext cx="8681103" cy="405341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3437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482725"/>
            <a:ext cx="5257800" cy="4587875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3622002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laser, scene, light&#10;&#10;Description automatically generated">
            <a:extLst>
              <a:ext uri="{FF2B5EF4-FFF2-40B4-BE49-F238E27FC236}">
                <a16:creationId xmlns:a16="http://schemas.microsoft.com/office/drawing/2014/main" id="{9B0D5EA4-1355-AD11-D130-F3FA1D194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3416371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4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43F0F7A-A8D5-379F-CA53-2FC81FEE6409}"/>
              </a:ext>
            </a:extLst>
          </p:cNvPr>
          <p:cNvGrpSpPr/>
          <p:nvPr userDrawn="1"/>
        </p:nvGrpSpPr>
        <p:grpSpPr>
          <a:xfrm rot="5400000">
            <a:off x="5895722" y="1259474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8FC78D5-3C70-5D6F-DF30-C8550B1B5593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EDAAA3D-400D-612C-9C8E-D7593F249358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D1EBF92-F813-9FBA-E513-3E1E31C1A86D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2820226-045F-51CC-A5F6-A83964117438}"/>
              </a:ext>
            </a:extLst>
          </p:cNvPr>
          <p:cNvGrpSpPr/>
          <p:nvPr userDrawn="1"/>
        </p:nvGrpSpPr>
        <p:grpSpPr>
          <a:xfrm rot="5400000">
            <a:off x="5895726" y="185924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4DD0E7F-F9B3-1D87-9CEC-1569CAD5D22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50448E1-0EEE-EB73-3D93-30223222FDF0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7C753B2-5EC7-B554-FD26-C23B130DEF55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1538" y="781173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484156" y="80978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57936" y="787083"/>
            <a:ext cx="3151616" cy="833126"/>
          </a:xfrm>
          <a:prstGeom prst="rect">
            <a:avLst/>
          </a:prstGeom>
        </p:spPr>
        <p:txBody>
          <a:bodyPr anchor="t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23887" y="1989361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23315" y="3188218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23887" y="4447474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F35C25-F469-25F6-5AE8-B4AB7F5E7F28}"/>
              </a:ext>
            </a:extLst>
          </p:cNvPr>
          <p:cNvGrpSpPr/>
          <p:nvPr userDrawn="1"/>
        </p:nvGrpSpPr>
        <p:grpSpPr>
          <a:xfrm rot="16200000">
            <a:off x="5895726" y="659706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A9D346-4BA9-44A4-42B1-B34D549DBDCE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DB1C4-F7F3-9F57-563C-22D7DCA683C2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461FDD-D5CC-C23C-FDC9-7728ED12D78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C2D869-DA57-92CD-F1C5-C6D1FD4A6FB9}"/>
              </a:ext>
            </a:extLst>
          </p:cNvPr>
          <p:cNvGrpSpPr/>
          <p:nvPr userDrawn="1"/>
        </p:nvGrpSpPr>
        <p:grpSpPr>
          <a:xfrm rot="5400000">
            <a:off x="5895726" y="247139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1CDCEE8-E2B6-3F0B-B9D3-91E7922FB7A2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509761F-E795-A69E-3811-B866EEFC79B6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271613-D766-3D82-8419-8783215E2A0F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0" name="Text Placeholder 15">
            <a:extLst>
              <a:ext uri="{FF2B5EF4-FFF2-40B4-BE49-F238E27FC236}">
                <a16:creationId xmlns:a16="http://schemas.microsoft.com/office/drawing/2014/main" id="{A5041D1E-2AB4-F890-FD0E-39E3AB1509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7936" y="1989361"/>
            <a:ext cx="5354423" cy="102816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9513E69-4A9E-D138-46E9-F2D2CE3AC26D}"/>
              </a:ext>
            </a:extLst>
          </p:cNvPr>
          <p:cNvGrpSpPr/>
          <p:nvPr userDrawn="1"/>
        </p:nvGrpSpPr>
        <p:grpSpPr>
          <a:xfrm rot="5400000">
            <a:off x="5895722" y="306899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BF9635D-4088-89BF-8C07-0596358CC5D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396B66F-0F5D-B3ED-2305-A4BE2D047C2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DE47946-263E-DA18-1E4F-2A017F122F6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28B48D-824D-511D-DF16-708CBD34A75D}"/>
              </a:ext>
            </a:extLst>
          </p:cNvPr>
          <p:cNvGrpSpPr/>
          <p:nvPr userDrawn="1"/>
        </p:nvGrpSpPr>
        <p:grpSpPr>
          <a:xfrm rot="5400000">
            <a:off x="5895726" y="366982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502C2A1-14BA-EDE9-0E78-AE217C75B4CC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00D9F7C-728B-1AA3-86AF-B2213C77254C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29D4E5-10FF-DE9C-C7F0-FC8FC7272536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9" name="Text Placeholder 15">
            <a:extLst>
              <a:ext uri="{FF2B5EF4-FFF2-40B4-BE49-F238E27FC236}">
                <a16:creationId xmlns:a16="http://schemas.microsoft.com/office/drawing/2014/main" id="{449EE7DD-D07E-BBE1-CACD-AA2C9B1EFA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4156" y="318722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1EF96-516B-082F-8E6C-B8F2D5F7CBE3}"/>
              </a:ext>
            </a:extLst>
          </p:cNvPr>
          <p:cNvGrpSpPr/>
          <p:nvPr userDrawn="1"/>
        </p:nvGrpSpPr>
        <p:grpSpPr>
          <a:xfrm rot="5400000">
            <a:off x="5895722" y="427874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585B7AD-B07E-015C-4CDD-97B365A9FE65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9F37E8D-F184-BEC8-7B4F-74196FF409B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8DAA3D6-7AF3-6DDE-C015-B388A3B28507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C22FE71-6307-D76E-6203-0CAE01049778}"/>
              </a:ext>
            </a:extLst>
          </p:cNvPr>
          <p:cNvGrpSpPr/>
          <p:nvPr userDrawn="1"/>
        </p:nvGrpSpPr>
        <p:grpSpPr>
          <a:xfrm rot="5400000">
            <a:off x="5895726" y="48876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182AA7A-AFD1-4C61-E0DA-63805D218CA9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E63140E-D697-E7B1-AD40-1EF6AED1B74B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D63D9F3-1738-471F-6636-3C5BD4CEA02E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4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38" name="Text Placeholder 15">
            <a:extLst>
              <a:ext uri="{FF2B5EF4-FFF2-40B4-BE49-F238E27FC236}">
                <a16:creationId xmlns:a16="http://schemas.microsoft.com/office/drawing/2014/main" id="{37AE015C-63DC-28F4-FAE8-3071FE664D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7936" y="4439953"/>
            <a:ext cx="5354423" cy="163096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E93ADA-8637-FA24-82C4-9950ED963EB7}"/>
              </a:ext>
            </a:extLst>
          </p:cNvPr>
          <p:cNvGrpSpPr/>
          <p:nvPr userDrawn="1"/>
        </p:nvGrpSpPr>
        <p:grpSpPr>
          <a:xfrm rot="5400000">
            <a:off x="5895722" y="54994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5429EFA-708B-4387-F0B7-B97312F63BD8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7F1A925-0FE3-600B-693E-77C67A3C090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50A6D0F-D947-B40A-7252-57D690F8763F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6A71BDE-B66A-2C65-857B-2229EC9B5FF3}"/>
              </a:ext>
            </a:extLst>
          </p:cNvPr>
          <p:cNvGrpSpPr/>
          <p:nvPr userDrawn="1"/>
        </p:nvGrpSpPr>
        <p:grpSpPr>
          <a:xfrm rot="5400000">
            <a:off x="5895722" y="609922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6CCDC8A-A9F1-B22F-BBD2-C842528D0B2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3C87EA-2486-A3FA-7F34-C091EEC5AC7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2FD712F-B62E-08B2-D405-46BEDDA53A8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1327351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5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020578" y="2597705"/>
            <a:ext cx="979806" cy="4568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8274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36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16306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218B1783-F6A6-463B-B34F-3F3207357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91565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DF550472-9B3A-0440-3D45-D23D46CFF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6306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866898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4" name="Text Placeholder 15">
            <a:extLst>
              <a:ext uri="{FF2B5EF4-FFF2-40B4-BE49-F238E27FC236}">
                <a16:creationId xmlns:a16="http://schemas.microsoft.com/office/drawing/2014/main" id="{75228A74-A0DB-CCE4-2F77-4371F8A49E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79738" y="3638550"/>
            <a:ext cx="2868550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559024" y="2383600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EA092C-5920-4A43-DC35-BC7B932B57F4}"/>
              </a:ext>
            </a:extLst>
          </p:cNvPr>
          <p:cNvGrpSpPr/>
          <p:nvPr userDrawn="1"/>
        </p:nvGrpSpPr>
        <p:grpSpPr>
          <a:xfrm>
            <a:off x="838200" y="3356487"/>
            <a:ext cx="10316460" cy="145026"/>
            <a:chOff x="838200" y="3356487"/>
            <a:chExt cx="10316460" cy="14502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334D528-1C18-503F-8C6F-F427C413A70F}"/>
                </a:ext>
              </a:extLst>
            </p:cNvPr>
            <p:cNvGrpSpPr/>
            <p:nvPr userDrawn="1"/>
          </p:nvGrpSpPr>
          <p:grpSpPr>
            <a:xfrm>
              <a:off x="383703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CEEDDF-4DAB-BA77-0B1D-7457E5A48E0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A2B54EB-4B5A-9EB1-5148-70B117542E6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B0B46E9-B96B-7887-F5EF-66B87C1A342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A424E7D-BFCF-0670-6C91-FD90E3739475}"/>
                </a:ext>
              </a:extLst>
            </p:cNvPr>
            <p:cNvGrpSpPr/>
            <p:nvPr userDrawn="1"/>
          </p:nvGrpSpPr>
          <p:grpSpPr>
            <a:xfrm>
              <a:off x="443680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56AB45-3552-6BE0-2D76-E1679F3E823C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82D5A72-108C-517D-FB47-48AE1E28947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C192556-9BC5-C8F7-EFE6-0EA0809D07F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7991DC2-E8BC-B913-8F8F-42E6CD9CEA4C}"/>
                </a:ext>
              </a:extLst>
            </p:cNvPr>
            <p:cNvGrpSpPr/>
            <p:nvPr userDrawn="1"/>
          </p:nvGrpSpPr>
          <p:grpSpPr>
            <a:xfrm>
              <a:off x="83820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9DDE295-6DB8-8D1C-A438-DBBEE281CFF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FFC5C13-195F-2C8F-2CB5-48A1BC35A1E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43A68DB-1698-120B-2F29-23EE6A7B905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F35C25-F469-25F6-5AE8-B4AB7F5E7F28}"/>
                </a:ext>
              </a:extLst>
            </p:cNvPr>
            <p:cNvGrpSpPr/>
            <p:nvPr userDrawn="1"/>
          </p:nvGrpSpPr>
          <p:grpSpPr>
            <a:xfrm>
              <a:off x="143796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A9D346-4BA9-44A4-42B1-B34D549DBDC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B8DB1C4-F7F3-9F57-563C-22D7DCA683C2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0461FDD-D5CC-C23C-FDC9-7728ED12D78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F5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1F4E22-651F-EC4A-C19C-FFF31E4AB13A}"/>
                </a:ext>
              </a:extLst>
            </p:cNvPr>
            <p:cNvGrpSpPr/>
            <p:nvPr userDrawn="1"/>
          </p:nvGrpSpPr>
          <p:grpSpPr>
            <a:xfrm>
              <a:off x="203773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0D52894-EB76-2299-30B2-76B84F8287E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C350AAD-A124-8FF3-55B9-0508450468D7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76640F3-CBF6-8516-7BF7-FD72B77E20FB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12CB3FE-DECD-CEF1-47C4-D2977A712C1E}"/>
                </a:ext>
              </a:extLst>
            </p:cNvPr>
            <p:cNvGrpSpPr/>
            <p:nvPr userDrawn="1"/>
          </p:nvGrpSpPr>
          <p:grpSpPr>
            <a:xfrm>
              <a:off x="2637504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FAE38CE-C4B2-80BC-DDE2-878B2CA0E75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35EFC3B-AE93-5319-1FCD-72B62A4CB00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07F6221-D055-97B5-3247-79DDD23721F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C2D869-DA57-92CD-F1C5-C6D1FD4A6FB9}"/>
                </a:ext>
              </a:extLst>
            </p:cNvPr>
            <p:cNvGrpSpPr/>
            <p:nvPr userDrawn="1"/>
          </p:nvGrpSpPr>
          <p:grpSpPr>
            <a:xfrm rot="10800000">
              <a:off x="3237272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1CDCEE8-E2B6-3F0B-B9D3-91E7922FB7A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09761F-E795-A69E-3811-B866EEFC79B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271613-D766-3D82-8419-8783215E2A0F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E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B89A8D9-A6AE-D6E4-912B-628CEB514939}"/>
                </a:ext>
              </a:extLst>
            </p:cNvPr>
            <p:cNvGrpSpPr/>
            <p:nvPr userDrawn="1"/>
          </p:nvGrpSpPr>
          <p:grpSpPr>
            <a:xfrm>
              <a:off x="5036575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272E492-81BA-117E-E446-1B555CCAEF5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1A16E94-AA93-D0C8-8B33-39E210965C7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AA365D4-9FF3-C3C9-8A23-5A5E27CA5A69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F65AB7A-11C9-658B-2D22-38EA18839BFF}"/>
                </a:ext>
              </a:extLst>
            </p:cNvPr>
            <p:cNvGrpSpPr/>
            <p:nvPr userDrawn="1"/>
          </p:nvGrpSpPr>
          <p:grpSpPr>
            <a:xfrm>
              <a:off x="563634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3B1A7D7-DD9B-1766-B7CD-EF778B126853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B305604-B131-88D3-06E6-85703062019D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F0983BD-EFC8-269A-B92F-9A419D140108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728B48D-824D-511D-DF16-708CBD34A75D}"/>
                </a:ext>
              </a:extLst>
            </p:cNvPr>
            <p:cNvGrpSpPr/>
            <p:nvPr userDrawn="1"/>
          </p:nvGrpSpPr>
          <p:grpSpPr>
            <a:xfrm>
              <a:off x="623227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502C2A1-14BA-EDE9-0E78-AE217C75B4CC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00D9F7C-728B-1AA3-86AF-B2213C77254C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A29D4E5-10FF-DE9C-C7F0-FC8FC727253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7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A16856-3EED-0147-5619-DA434C064452}"/>
                </a:ext>
              </a:extLst>
            </p:cNvPr>
            <p:cNvGrpSpPr/>
            <p:nvPr userDrawn="1"/>
          </p:nvGrpSpPr>
          <p:grpSpPr>
            <a:xfrm>
              <a:off x="682821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B5A1942-138B-0355-6B02-45189C0F88E5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FBDD560-B2E1-55DE-AA4E-6782CDADC6B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9B17745-E1AD-4CF3-A8BA-7E9AF848F4A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C53A2E5-ADCA-1FE0-2571-890AADFE374B}"/>
                </a:ext>
              </a:extLst>
            </p:cNvPr>
            <p:cNvGrpSpPr/>
            <p:nvPr userDrawn="1"/>
          </p:nvGrpSpPr>
          <p:grpSpPr>
            <a:xfrm>
              <a:off x="7427981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FC7A33-DB73-3352-3C04-AAF749190EB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5240FE-851D-1314-3AF2-61E1D258663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4F9F3D7-BA65-3100-C96D-EED496A8B00D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D38044F-2678-397C-4B0F-438E09521F77}"/>
                </a:ext>
              </a:extLst>
            </p:cNvPr>
            <p:cNvGrpSpPr/>
            <p:nvPr userDrawn="1"/>
          </p:nvGrpSpPr>
          <p:grpSpPr>
            <a:xfrm>
              <a:off x="802774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D5FEDC6-8B98-2B0D-BDB2-5BDF469AF682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843867A-7605-1BE6-39DA-2BA367B564C5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EDBF6C8-3246-2818-6FBA-205304168F05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BA20947-5050-99E3-D673-9055DB9E04F0}"/>
                </a:ext>
              </a:extLst>
            </p:cNvPr>
            <p:cNvGrpSpPr/>
            <p:nvPr userDrawn="1"/>
          </p:nvGrpSpPr>
          <p:grpSpPr>
            <a:xfrm>
              <a:off x="862751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43F4F45-26CF-C968-0A6B-8DC5D32678EA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04F5546-388B-4CBD-2EE6-39F0E14CBF0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CFD7106-911A-56A7-51B3-685B6C9914A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48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6AA22E2-4E52-A148-35AB-3FBF90BCE50A}"/>
                </a:ext>
              </a:extLst>
            </p:cNvPr>
            <p:cNvGrpSpPr/>
            <p:nvPr userDrawn="1"/>
          </p:nvGrpSpPr>
          <p:grpSpPr>
            <a:xfrm>
              <a:off x="921033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06EB1E-AE83-C1A6-1C1C-E5B97ED7CCC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6F281A-9574-4F26-783E-D76C9D2159C8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56D5DB2-8E60-6CC6-8B83-0296759C8D87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29BFB4A-3F1F-94DC-0F6A-1DA9F3C71D38}"/>
                </a:ext>
              </a:extLst>
            </p:cNvPr>
            <p:cNvGrpSpPr/>
            <p:nvPr userDrawn="1"/>
          </p:nvGrpSpPr>
          <p:grpSpPr>
            <a:xfrm>
              <a:off x="981009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2F83FAF-3352-298C-39C5-2C94751856FD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B7F8BAF-882B-FA48-52DC-B31652863AD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DBD2A7D-5380-B578-33CA-42516D20EF6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75F85F5-E09F-93DA-94FE-D6242C00C962}"/>
                </a:ext>
              </a:extLst>
            </p:cNvPr>
            <p:cNvGrpSpPr/>
            <p:nvPr userDrawn="1"/>
          </p:nvGrpSpPr>
          <p:grpSpPr>
            <a:xfrm>
              <a:off x="1040986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E0C25EE-739B-2718-E7E9-565791F2713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E881EFA-1877-F7A5-94E9-EA0213E09BD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7E23B9-755D-E7E8-A8E7-2AC8329688B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5497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482725"/>
            <a:ext cx="5257800" cy="4587875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2345738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3611" y="2677419"/>
            <a:ext cx="4324419" cy="446316"/>
          </a:xfrm>
          <a:prstGeom prst="rect">
            <a:avLst/>
          </a:prstGeom>
        </p:spPr>
        <p:txBody>
          <a:bodyPr anchor="b"/>
          <a:lstStyle>
            <a:lvl1pPr algn="l">
              <a:defRPr sz="2667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3609" y="3439421"/>
            <a:ext cx="4324417" cy="4463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pt-BR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3869479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laser, scene, light&#10;&#10;Description automatically generated">
            <a:extLst>
              <a:ext uri="{FF2B5EF4-FFF2-40B4-BE49-F238E27FC236}">
                <a16:creationId xmlns:a16="http://schemas.microsoft.com/office/drawing/2014/main" id="{9B0D5EA4-1355-AD11-D130-F3FA1D194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206588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4880" y="1482725"/>
            <a:ext cx="2788920" cy="4587875"/>
          </a:xfrm>
          <a:prstGeom prst="rect">
            <a:avLst/>
          </a:prstGeom>
          <a:solidFill>
            <a:srgbClr val="000A92"/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 sz="1800" b="0" i="0">
                <a:solidFill>
                  <a:srgbClr val="00F5DD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solidFill>
                  <a:schemeClr val="bg1"/>
                </a:solidFill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317443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4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43F0F7A-A8D5-379F-CA53-2FC81FEE6409}"/>
              </a:ext>
            </a:extLst>
          </p:cNvPr>
          <p:cNvGrpSpPr/>
          <p:nvPr userDrawn="1"/>
        </p:nvGrpSpPr>
        <p:grpSpPr>
          <a:xfrm rot="5400000">
            <a:off x="5895722" y="1259474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8FC78D5-3C70-5D6F-DF30-C8550B1B5593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EDAAA3D-400D-612C-9C8E-D7593F249358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D1EBF92-F813-9FBA-E513-3E1E31C1A86D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2820226-045F-51CC-A5F6-A83964117438}"/>
              </a:ext>
            </a:extLst>
          </p:cNvPr>
          <p:cNvGrpSpPr/>
          <p:nvPr userDrawn="1"/>
        </p:nvGrpSpPr>
        <p:grpSpPr>
          <a:xfrm rot="5400000">
            <a:off x="5895726" y="185924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4DD0E7F-F9B3-1D87-9CEC-1569CAD5D22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50448E1-0EEE-EB73-3D93-30223222FDF0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7C753B2-5EC7-B554-FD26-C23B130DEF55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1538" y="781173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484156" y="80978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57936" y="787083"/>
            <a:ext cx="3151616" cy="833126"/>
          </a:xfrm>
          <a:prstGeom prst="rect">
            <a:avLst/>
          </a:prstGeom>
        </p:spPr>
        <p:txBody>
          <a:bodyPr anchor="t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23887" y="1989361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23315" y="3188218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23887" y="4447474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F35C25-F469-25F6-5AE8-B4AB7F5E7F28}"/>
              </a:ext>
            </a:extLst>
          </p:cNvPr>
          <p:cNvGrpSpPr/>
          <p:nvPr userDrawn="1"/>
        </p:nvGrpSpPr>
        <p:grpSpPr>
          <a:xfrm rot="16200000">
            <a:off x="5895726" y="659706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A9D346-4BA9-44A4-42B1-B34D549DBDCE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DB1C4-F7F3-9F57-563C-22D7DCA683C2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461FDD-D5CC-C23C-FDC9-7728ED12D78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C2D869-DA57-92CD-F1C5-C6D1FD4A6FB9}"/>
              </a:ext>
            </a:extLst>
          </p:cNvPr>
          <p:cNvGrpSpPr/>
          <p:nvPr userDrawn="1"/>
        </p:nvGrpSpPr>
        <p:grpSpPr>
          <a:xfrm rot="5400000">
            <a:off x="5895726" y="247139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1CDCEE8-E2B6-3F0B-B9D3-91E7922FB7A2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509761F-E795-A69E-3811-B866EEFC79B6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271613-D766-3D82-8419-8783215E2A0F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00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0" name="Text Placeholder 15">
            <a:extLst>
              <a:ext uri="{FF2B5EF4-FFF2-40B4-BE49-F238E27FC236}">
                <a16:creationId xmlns:a16="http://schemas.microsoft.com/office/drawing/2014/main" id="{A5041D1E-2AB4-F890-FD0E-39E3AB1509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7936" y="1989361"/>
            <a:ext cx="5354423" cy="102816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9513E69-4A9E-D138-46E9-F2D2CE3AC26D}"/>
              </a:ext>
            </a:extLst>
          </p:cNvPr>
          <p:cNvGrpSpPr/>
          <p:nvPr userDrawn="1"/>
        </p:nvGrpSpPr>
        <p:grpSpPr>
          <a:xfrm rot="5400000">
            <a:off x="5895722" y="306899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BF9635D-4088-89BF-8C07-0596358CC5DD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396B66F-0F5D-B3ED-2305-A4BE2D047C2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DE47946-263E-DA18-1E4F-2A017F122F6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28B48D-824D-511D-DF16-708CBD34A75D}"/>
              </a:ext>
            </a:extLst>
          </p:cNvPr>
          <p:cNvGrpSpPr/>
          <p:nvPr userDrawn="1"/>
        </p:nvGrpSpPr>
        <p:grpSpPr>
          <a:xfrm rot="5400000">
            <a:off x="5895726" y="3669828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502C2A1-14BA-EDE9-0E78-AE217C75B4CC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00D9F7C-728B-1AA3-86AF-B2213C77254C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29D4E5-10FF-DE9C-C7F0-FC8FC7272536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29" name="Text Placeholder 15">
            <a:extLst>
              <a:ext uri="{FF2B5EF4-FFF2-40B4-BE49-F238E27FC236}">
                <a16:creationId xmlns:a16="http://schemas.microsoft.com/office/drawing/2014/main" id="{449EE7DD-D07E-BBE1-CACD-AA2C9B1EFA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4156" y="3187225"/>
            <a:ext cx="5055430" cy="1019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1EF96-516B-082F-8E6C-B8F2D5F7CBE3}"/>
              </a:ext>
            </a:extLst>
          </p:cNvPr>
          <p:cNvGrpSpPr/>
          <p:nvPr userDrawn="1"/>
        </p:nvGrpSpPr>
        <p:grpSpPr>
          <a:xfrm rot="5400000">
            <a:off x="5895722" y="427874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585B7AD-B07E-015C-4CDD-97B365A9FE65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9F37E8D-F184-BEC8-7B4F-74196FF409B6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8DAA3D6-7AF3-6DDE-C015-B388A3B28507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C22FE71-6307-D76E-6203-0CAE01049778}"/>
              </a:ext>
            </a:extLst>
          </p:cNvPr>
          <p:cNvGrpSpPr/>
          <p:nvPr userDrawn="1"/>
        </p:nvGrpSpPr>
        <p:grpSpPr>
          <a:xfrm rot="5400000">
            <a:off x="5895726" y="48876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182AA7A-AFD1-4C61-E0DA-63805D218CA9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E63140E-D697-E7B1-AD40-1EF6AED1B74B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D63D9F3-1738-471F-6636-3C5BD4CEA02E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solidFill>
              <a:srgbClr val="FF4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00F5DD"/>
                </a:solidFill>
              </a:endParaRPr>
            </a:p>
          </p:txBody>
        </p:sp>
      </p:grpSp>
      <p:sp>
        <p:nvSpPr>
          <p:cNvPr id="138" name="Text Placeholder 15">
            <a:extLst>
              <a:ext uri="{FF2B5EF4-FFF2-40B4-BE49-F238E27FC236}">
                <a16:creationId xmlns:a16="http://schemas.microsoft.com/office/drawing/2014/main" id="{37AE015C-63DC-28F4-FAE8-3071FE664D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7936" y="4439953"/>
            <a:ext cx="5354423" cy="163096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E93ADA-8637-FA24-82C4-9950ED963EB7}"/>
              </a:ext>
            </a:extLst>
          </p:cNvPr>
          <p:cNvGrpSpPr/>
          <p:nvPr userDrawn="1"/>
        </p:nvGrpSpPr>
        <p:grpSpPr>
          <a:xfrm rot="5400000">
            <a:off x="5895722" y="5499452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5429EFA-708B-4387-F0B7-B97312F63BD8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7F1A925-0FE3-600B-693E-77C67A3C090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50A6D0F-D947-B40A-7252-57D690F8763F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6A71BDE-B66A-2C65-857B-2229EC9B5FF3}"/>
              </a:ext>
            </a:extLst>
          </p:cNvPr>
          <p:cNvGrpSpPr/>
          <p:nvPr userDrawn="1"/>
        </p:nvGrpSpPr>
        <p:grpSpPr>
          <a:xfrm rot="5400000">
            <a:off x="5895722" y="6099220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6CCDC8A-A9F1-B22F-BBD2-C842528D0B24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3C87EA-2486-A3FA-7F34-C091EEC5AC77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2FD712F-B62E-08B2-D405-46BEDDA53A80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357398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5"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3B99-3313-0455-420D-93A82A4025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020578" y="2597705"/>
            <a:ext cx="979806" cy="4568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0" i="0">
                <a:solidFill>
                  <a:srgbClr val="00F5DD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1989</a:t>
            </a:r>
            <a:endParaRPr lang="en-BR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ECF170-770B-ADA6-CF03-C40AB172C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8274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C9FE39-E21D-A882-1DD9-F641F163D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36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B5208E3-E5B9-F530-42CE-9CB8B6966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16306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00EB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1992</a:t>
            </a:r>
            <a:endParaRPr lang="en-BR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218B1783-F6A6-463B-B34F-3F3207357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91565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DF550472-9B3A-0440-3D45-D23D46CFF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6306" y="3638550"/>
            <a:ext cx="1835277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639F3E-A8BD-096E-084B-B126D736CF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866898" y="2597704"/>
            <a:ext cx="979806" cy="45688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7E00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1994</a:t>
            </a:r>
            <a:endParaRPr lang="en-BR"/>
          </a:p>
        </p:txBody>
      </p:sp>
      <p:sp>
        <p:nvSpPr>
          <p:cNvPr id="94" name="Text Placeholder 15">
            <a:extLst>
              <a:ext uri="{FF2B5EF4-FFF2-40B4-BE49-F238E27FC236}">
                <a16:creationId xmlns:a16="http://schemas.microsoft.com/office/drawing/2014/main" id="{75228A74-A0DB-CCE4-2F77-4371F8A49E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79738" y="3638550"/>
            <a:ext cx="2868550" cy="25245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 sz="1200" b="0" i="0">
                <a:latin typeface="Barlow" pitchFamily="2" charset="77"/>
              </a:defRPr>
            </a:lvl2pPr>
            <a:lvl3pPr marL="914400" indent="0">
              <a:buFontTx/>
              <a:buNone/>
              <a:defRPr sz="1200" b="0" i="0">
                <a:latin typeface="Barlow" pitchFamily="2" charset="77"/>
              </a:defRPr>
            </a:lvl3pPr>
            <a:lvl4pPr marL="1371600" indent="0">
              <a:buFontTx/>
              <a:buNone/>
              <a:defRPr sz="12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BR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C1409B2D-6F75-E2DA-415A-9D70F44911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559024" y="2383600"/>
            <a:ext cx="979807" cy="88508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0" i="0">
                <a:solidFill>
                  <a:srgbClr val="FF483F"/>
                </a:solidFill>
                <a:latin typeface="Barlow Light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1995 1998</a:t>
            </a:r>
            <a:endParaRPr lang="en-BR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EA092C-5920-4A43-DC35-BC7B932B57F4}"/>
              </a:ext>
            </a:extLst>
          </p:cNvPr>
          <p:cNvGrpSpPr/>
          <p:nvPr userDrawn="1"/>
        </p:nvGrpSpPr>
        <p:grpSpPr>
          <a:xfrm>
            <a:off x="838200" y="3356487"/>
            <a:ext cx="10316460" cy="145026"/>
            <a:chOff x="838200" y="3356487"/>
            <a:chExt cx="10316460" cy="14502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334D528-1C18-503F-8C6F-F427C413A70F}"/>
                </a:ext>
              </a:extLst>
            </p:cNvPr>
            <p:cNvGrpSpPr/>
            <p:nvPr userDrawn="1"/>
          </p:nvGrpSpPr>
          <p:grpSpPr>
            <a:xfrm>
              <a:off x="383703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CEEDDF-4DAB-BA77-0B1D-7457E5A48E0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A2B54EB-4B5A-9EB1-5148-70B117542E6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B0B46E9-B96B-7887-F5EF-66B87C1A342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A424E7D-BFCF-0670-6C91-FD90E3739475}"/>
                </a:ext>
              </a:extLst>
            </p:cNvPr>
            <p:cNvGrpSpPr/>
            <p:nvPr userDrawn="1"/>
          </p:nvGrpSpPr>
          <p:grpSpPr>
            <a:xfrm>
              <a:off x="443680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56AB45-3552-6BE0-2D76-E1679F3E823C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82D5A72-108C-517D-FB47-48AE1E28947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C192556-9BC5-C8F7-EFE6-0EA0809D07F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7991DC2-E8BC-B913-8F8F-42E6CD9CEA4C}"/>
                </a:ext>
              </a:extLst>
            </p:cNvPr>
            <p:cNvGrpSpPr/>
            <p:nvPr userDrawn="1"/>
          </p:nvGrpSpPr>
          <p:grpSpPr>
            <a:xfrm>
              <a:off x="83820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9DDE295-6DB8-8D1C-A438-DBBEE281CFF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FFC5C13-195F-2C8F-2CB5-48A1BC35A1E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43A68DB-1698-120B-2F29-23EE6A7B905A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F35C25-F469-25F6-5AE8-B4AB7F5E7F28}"/>
                </a:ext>
              </a:extLst>
            </p:cNvPr>
            <p:cNvGrpSpPr/>
            <p:nvPr userDrawn="1"/>
          </p:nvGrpSpPr>
          <p:grpSpPr>
            <a:xfrm>
              <a:off x="143796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A9D346-4BA9-44A4-42B1-B34D549DBDCE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B8DB1C4-F7F3-9F57-563C-22D7DCA683C2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0461FDD-D5CC-C23C-FDC9-7728ED12D78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F5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1F4E22-651F-EC4A-C19C-FFF31E4AB13A}"/>
                </a:ext>
              </a:extLst>
            </p:cNvPr>
            <p:cNvGrpSpPr/>
            <p:nvPr userDrawn="1"/>
          </p:nvGrpSpPr>
          <p:grpSpPr>
            <a:xfrm>
              <a:off x="203773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0D52894-EB76-2299-30B2-76B84F8287E9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C350AAD-A124-8FF3-55B9-0508450468D7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76640F3-CBF6-8516-7BF7-FD72B77E20FB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12CB3FE-DECD-CEF1-47C4-D2977A712C1E}"/>
                </a:ext>
              </a:extLst>
            </p:cNvPr>
            <p:cNvGrpSpPr/>
            <p:nvPr userDrawn="1"/>
          </p:nvGrpSpPr>
          <p:grpSpPr>
            <a:xfrm>
              <a:off x="2637504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FAE38CE-C4B2-80BC-DDE2-878B2CA0E75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35EFC3B-AE93-5319-1FCD-72B62A4CB00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07F6221-D055-97B5-3247-79DDD23721F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C2D869-DA57-92CD-F1C5-C6D1FD4A6FB9}"/>
                </a:ext>
              </a:extLst>
            </p:cNvPr>
            <p:cNvGrpSpPr/>
            <p:nvPr userDrawn="1"/>
          </p:nvGrpSpPr>
          <p:grpSpPr>
            <a:xfrm rot="10800000">
              <a:off x="3237272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1CDCEE8-E2B6-3F0B-B9D3-91E7922FB7A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09761F-E795-A69E-3811-B866EEFC79B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271613-D766-3D82-8419-8783215E2A0F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00E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B89A8D9-A6AE-D6E4-912B-628CEB514939}"/>
                </a:ext>
              </a:extLst>
            </p:cNvPr>
            <p:cNvGrpSpPr/>
            <p:nvPr userDrawn="1"/>
          </p:nvGrpSpPr>
          <p:grpSpPr>
            <a:xfrm>
              <a:off x="5036575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272E492-81BA-117E-E446-1B555CCAEF5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1A16E94-AA93-D0C8-8B33-39E210965C72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AA365D4-9FF3-C3C9-8A23-5A5E27CA5A69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F65AB7A-11C9-658B-2D22-38EA18839BFF}"/>
                </a:ext>
              </a:extLst>
            </p:cNvPr>
            <p:cNvGrpSpPr/>
            <p:nvPr userDrawn="1"/>
          </p:nvGrpSpPr>
          <p:grpSpPr>
            <a:xfrm>
              <a:off x="563634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3B1A7D7-DD9B-1766-B7CD-EF778B126853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B305604-B131-88D3-06E6-85703062019D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F0983BD-EFC8-269A-B92F-9A419D140108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728B48D-824D-511D-DF16-708CBD34A75D}"/>
                </a:ext>
              </a:extLst>
            </p:cNvPr>
            <p:cNvGrpSpPr/>
            <p:nvPr userDrawn="1"/>
          </p:nvGrpSpPr>
          <p:grpSpPr>
            <a:xfrm>
              <a:off x="623227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502C2A1-14BA-EDE9-0E78-AE217C75B4CC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00D9F7C-728B-1AA3-86AF-B2213C77254C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A29D4E5-10FF-DE9C-C7F0-FC8FC727253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7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A16856-3EED-0147-5619-DA434C064452}"/>
                </a:ext>
              </a:extLst>
            </p:cNvPr>
            <p:cNvGrpSpPr/>
            <p:nvPr userDrawn="1"/>
          </p:nvGrpSpPr>
          <p:grpSpPr>
            <a:xfrm>
              <a:off x="6828213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B5A1942-138B-0355-6B02-45189C0F88E5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FBDD560-B2E1-55DE-AA4E-6782CDADC6B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9B17745-E1AD-4CF3-A8BA-7E9AF848F4A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C53A2E5-ADCA-1FE0-2571-890AADFE374B}"/>
                </a:ext>
              </a:extLst>
            </p:cNvPr>
            <p:cNvGrpSpPr/>
            <p:nvPr userDrawn="1"/>
          </p:nvGrpSpPr>
          <p:grpSpPr>
            <a:xfrm>
              <a:off x="7427981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FC7A33-DB73-3352-3C04-AAF749190EB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5240FE-851D-1314-3AF2-61E1D2586631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4F9F3D7-BA65-3100-C96D-EED496A8B00D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D38044F-2678-397C-4B0F-438E09521F77}"/>
                </a:ext>
              </a:extLst>
            </p:cNvPr>
            <p:cNvGrpSpPr/>
            <p:nvPr userDrawn="1"/>
          </p:nvGrpSpPr>
          <p:grpSpPr>
            <a:xfrm>
              <a:off x="8027749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D5FEDC6-8B98-2B0D-BDB2-5BDF469AF682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843867A-7605-1BE6-39DA-2BA367B564C5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EDBF6C8-3246-2818-6FBA-205304168F05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BA20947-5050-99E3-D673-9055DB9E04F0}"/>
                </a:ext>
              </a:extLst>
            </p:cNvPr>
            <p:cNvGrpSpPr/>
            <p:nvPr userDrawn="1"/>
          </p:nvGrpSpPr>
          <p:grpSpPr>
            <a:xfrm>
              <a:off x="8627517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43F4F45-26CF-C968-0A6B-8DC5D32678EA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04F5546-388B-4CBD-2EE6-39F0E14CBF0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CFD7106-911A-56A7-51B3-685B6C9914AA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solidFill>
                <a:srgbClr val="FF48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>
                  <a:solidFill>
                    <a:srgbClr val="00F5DD"/>
                  </a:solidFill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6AA22E2-4E52-A148-35AB-3FBF90BCE50A}"/>
                </a:ext>
              </a:extLst>
            </p:cNvPr>
            <p:cNvGrpSpPr/>
            <p:nvPr userDrawn="1"/>
          </p:nvGrpSpPr>
          <p:grpSpPr>
            <a:xfrm>
              <a:off x="9210330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06EB1E-AE83-C1A6-1C1C-E5B97ED7CCC6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6F281A-9574-4F26-783E-D76C9D2159C8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56D5DB2-8E60-6CC6-8B83-0296759C8D87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29BFB4A-3F1F-94DC-0F6A-1DA9F3C71D38}"/>
                </a:ext>
              </a:extLst>
            </p:cNvPr>
            <p:cNvGrpSpPr/>
            <p:nvPr userDrawn="1"/>
          </p:nvGrpSpPr>
          <p:grpSpPr>
            <a:xfrm>
              <a:off x="9810098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2F83FAF-3352-298C-39C5-2C94751856FD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B7F8BAF-882B-FA48-52DC-B31652863ADB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DBD2A7D-5380-B578-33CA-42516D20EF66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75F85F5-E09F-93DA-94FE-D6242C00C962}"/>
                </a:ext>
              </a:extLst>
            </p:cNvPr>
            <p:cNvGrpSpPr/>
            <p:nvPr userDrawn="1"/>
          </p:nvGrpSpPr>
          <p:grpSpPr>
            <a:xfrm>
              <a:off x="10409866" y="3356487"/>
              <a:ext cx="744794" cy="145026"/>
              <a:chOff x="838200" y="949801"/>
              <a:chExt cx="744794" cy="145026"/>
            </a:xfrm>
            <a:solidFill>
              <a:srgbClr val="001EFF"/>
            </a:solidFill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E0C25EE-739B-2718-E7E9-565791F2713E}"/>
                  </a:ext>
                </a:extLst>
              </p:cNvPr>
              <p:cNvSpPr/>
              <p:nvPr userDrawn="1"/>
            </p:nvSpPr>
            <p:spPr>
              <a:xfrm>
                <a:off x="838200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E881EFA-1877-F7A5-94E9-EA0213E09BD9}"/>
                  </a:ext>
                </a:extLst>
              </p:cNvPr>
              <p:cNvSpPr/>
              <p:nvPr userDrawn="1"/>
            </p:nvSpPr>
            <p:spPr>
              <a:xfrm>
                <a:off x="1437968" y="949801"/>
                <a:ext cx="145026" cy="1450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7E23B9-755D-E7E8-A8E7-2AC8329688B0}"/>
                  </a:ext>
                </a:extLst>
              </p:cNvPr>
              <p:cNvSpPr/>
              <p:nvPr userDrawn="1"/>
            </p:nvSpPr>
            <p:spPr>
              <a:xfrm>
                <a:off x="910713" y="990239"/>
                <a:ext cx="599768" cy="641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037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6">
    <p:bg>
      <p:bgPr>
        <a:solidFill>
          <a:srgbClr val="001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EB00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EB00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A248DCA-7E73-B2EB-B35B-F451A0B42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7034" y="3968496"/>
            <a:ext cx="3451286" cy="21024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B3CEEF6-EB06-7073-915E-7F87DAE2E5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5993" y="3968496"/>
            <a:ext cx="3451286" cy="21024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A643C23-02AA-984D-6DDC-4EE5DD9628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274" y="3968496"/>
            <a:ext cx="3451286" cy="21024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Barlow Medium" pitchFamily="2" charset="77"/>
              </a:defRPr>
            </a:lvl1pPr>
            <a:lvl2pPr marL="0" indent="0">
              <a:buFontTx/>
              <a:buNone/>
              <a:defRPr sz="1400" b="0" i="0">
                <a:solidFill>
                  <a:schemeClr val="bg1"/>
                </a:solidFill>
                <a:latin typeface="Barlow" pitchFamily="2" charset="77"/>
              </a:defRPr>
            </a:lvl2pPr>
            <a:lvl3pPr marL="914400" indent="0">
              <a:buFontTx/>
              <a:buNone/>
              <a:defRPr sz="1600" b="0" i="0">
                <a:latin typeface="Barlow" pitchFamily="2" charset="77"/>
              </a:defRPr>
            </a:lvl3pPr>
            <a:lvl4pPr marL="1371600" indent="0">
              <a:buFontTx/>
              <a:buNone/>
              <a:defRPr sz="1600" b="0" i="0">
                <a:latin typeface="Barlow" pitchFamily="2" charset="77"/>
              </a:defRPr>
            </a:lvl4pPr>
            <a:lvl5pPr marL="1828800" indent="0">
              <a:buFontTx/>
              <a:buNone/>
              <a:defRPr sz="16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8AEADF-F452-BD59-59BE-49D1707C83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0713" y="1563688"/>
            <a:ext cx="3427608" cy="22494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325323B-4C6D-F9DE-E27E-FAFBDE0EC6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993" y="1563688"/>
            <a:ext cx="3427608" cy="22494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5A57B4C-597F-6278-9D18-FA5A623514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4473" y="1563688"/>
            <a:ext cx="3427608" cy="22494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2451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8118-D56E-BCED-B1CE-F1B8E3C4D0B1}"/>
              </a:ext>
            </a:extLst>
          </p:cNvPr>
          <p:cNvSpPr/>
          <p:nvPr userDrawn="1"/>
        </p:nvSpPr>
        <p:spPr>
          <a:xfrm>
            <a:off x="0" y="4450732"/>
            <a:ext cx="12192000" cy="522514"/>
          </a:xfrm>
          <a:prstGeom prst="rect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>
              <a:solidFill>
                <a:srgbClr val="001E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C9A2B8-06A6-AB08-C3EE-E3F0A2EB7873}"/>
              </a:ext>
            </a:extLst>
          </p:cNvPr>
          <p:cNvSpPr>
            <a:spLocks noChangeAspect="1"/>
          </p:cNvSpPr>
          <p:nvPr userDrawn="1"/>
        </p:nvSpPr>
        <p:spPr>
          <a:xfrm>
            <a:off x="1715583" y="4153989"/>
            <a:ext cx="1116000" cy="1116000"/>
          </a:xfrm>
          <a:prstGeom prst="ellipse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1B66B0-A811-4E12-6CA5-E44BDF5FF4EA}"/>
              </a:ext>
            </a:extLst>
          </p:cNvPr>
          <p:cNvSpPr>
            <a:spLocks noChangeAspect="1"/>
          </p:cNvSpPr>
          <p:nvPr userDrawn="1"/>
        </p:nvSpPr>
        <p:spPr>
          <a:xfrm>
            <a:off x="9361710" y="4153989"/>
            <a:ext cx="1116000" cy="1116000"/>
          </a:xfrm>
          <a:prstGeom prst="ellipse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785644-2035-4F53-8981-5F67242392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7634" y="1533285"/>
            <a:ext cx="4791342" cy="31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C68B5B-B2D6-BDA3-5153-36563E2B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68" y="0"/>
            <a:ext cx="12187065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51F21BA-87C8-4CAC-8CE6-B75E74490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096" b="44193"/>
          <a:stretch/>
        </p:blipFill>
        <p:spPr>
          <a:xfrm>
            <a:off x="2664995" y="1967179"/>
            <a:ext cx="2275072" cy="1375789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7A43AB5C-D43F-4162-A053-5BE029592214}"/>
              </a:ext>
            </a:extLst>
          </p:cNvPr>
          <p:cNvSpPr/>
          <p:nvPr userDrawn="1"/>
        </p:nvSpPr>
        <p:spPr>
          <a:xfrm>
            <a:off x="0" y="4450732"/>
            <a:ext cx="12192000" cy="522514"/>
          </a:xfrm>
          <a:prstGeom prst="rect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>
              <a:solidFill>
                <a:srgbClr val="001EFF"/>
              </a:solidFill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97B47240-3F96-4044-A046-5201FA0C1CE3}"/>
              </a:ext>
            </a:extLst>
          </p:cNvPr>
          <p:cNvSpPr>
            <a:spLocks noChangeAspect="1"/>
          </p:cNvSpPr>
          <p:nvPr userDrawn="1"/>
        </p:nvSpPr>
        <p:spPr>
          <a:xfrm>
            <a:off x="994223" y="4153989"/>
            <a:ext cx="1116000" cy="1116000"/>
          </a:xfrm>
          <a:prstGeom prst="ellipse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F3E6CDC3-5766-4AEA-B8B7-7B1EAB26C9F6}"/>
              </a:ext>
            </a:extLst>
          </p:cNvPr>
          <p:cNvSpPr>
            <a:spLocks noChangeAspect="1"/>
          </p:cNvSpPr>
          <p:nvPr userDrawn="1"/>
        </p:nvSpPr>
        <p:spPr>
          <a:xfrm>
            <a:off x="10081777" y="4153989"/>
            <a:ext cx="1116000" cy="1116000"/>
          </a:xfrm>
          <a:prstGeom prst="ellipse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6EF6BBEC-398E-4F8B-B603-4B32C28DB185}"/>
              </a:ext>
            </a:extLst>
          </p:cNvPr>
          <p:cNvSpPr>
            <a:spLocks noChangeAspect="1"/>
          </p:cNvSpPr>
          <p:nvPr userDrawn="1"/>
        </p:nvSpPr>
        <p:spPr>
          <a:xfrm>
            <a:off x="5538000" y="4153989"/>
            <a:ext cx="1116000" cy="1116000"/>
          </a:xfrm>
          <a:prstGeom prst="ellipse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029128D-D085-40F6-A9C7-E868F495F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43105"/>
          <a:stretch/>
        </p:blipFill>
        <p:spPr>
          <a:xfrm>
            <a:off x="253103" y="2148877"/>
            <a:ext cx="3151834" cy="11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58B0F5-A0B7-5E6B-5AE7-867FC778A7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1786"/>
            <a:ext cx="12195173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30" r:id="rId2"/>
    <p:sldLayoutId id="2147483731" r:id="rId3"/>
    <p:sldLayoutId id="2147483732" r:id="rId4"/>
    <p:sldLayoutId id="2147483733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C68B5B-B2D6-BDA3-5153-36563E2BB9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68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13" r:id="rId3"/>
    <p:sldLayoutId id="2147483716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D3EE3E-223B-7A25-1E6D-578616A202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1784"/>
            <a:ext cx="12195173" cy="68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34" r:id="rId5"/>
    <p:sldLayoutId id="2147483735" r:id="rId6"/>
    <p:sldLayoutId id="2147483736" r:id="rId7"/>
    <p:sldLayoutId id="2147483737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58B0F5-A0B7-5E6B-5AE7-867FC778A7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786"/>
            <a:ext cx="12195173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7580E60-4824-9E02-7790-05BAA51FD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B02D90-25EB-ED1A-4ECE-E597F7E9E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386" t="40948" r="7631" b="38975"/>
          <a:stretch/>
        </p:blipFill>
        <p:spPr>
          <a:xfrm>
            <a:off x="1501423" y="5674340"/>
            <a:ext cx="1648177" cy="4433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C47E6F-F6FA-4054-836F-27EA0C081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43105"/>
          <a:stretch/>
        </p:blipFill>
        <p:spPr>
          <a:xfrm>
            <a:off x="686240" y="2425602"/>
            <a:ext cx="3206948" cy="121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3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2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7580E60-4824-9E02-7790-05BAA51FD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E3005C-1676-E6EE-4709-5C8718CA6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42820"/>
          <a:stretch/>
        </p:blipFill>
        <p:spPr>
          <a:xfrm>
            <a:off x="647364" y="2402143"/>
            <a:ext cx="3265698" cy="12434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C127095-CF2F-8F31-9338-99A78AE32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0386" t="40948" r="7631" b="38975"/>
          <a:stretch/>
        </p:blipFill>
        <p:spPr>
          <a:xfrm>
            <a:off x="1501423" y="5674340"/>
            <a:ext cx="1648177" cy="44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2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0" r:id="rId2"/>
    <p:sldLayoutId id="2147483695" r:id="rId3"/>
    <p:sldLayoutId id="2147483697" r:id="rId4"/>
    <p:sldLayoutId id="2147483696" r:id="rId5"/>
    <p:sldLayoutId id="2147483680" r:id="rId6"/>
    <p:sldLayoutId id="2147483681" r:id="rId7"/>
    <p:sldLayoutId id="2147483661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1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2" r:id="rId2"/>
    <p:sldLayoutId id="2147483683" r:id="rId3"/>
    <p:sldLayoutId id="21474836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2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89ADA29-2803-497B-B665-8FE5C5B10C9C}"/>
              </a:ext>
            </a:extLst>
          </p:cNvPr>
          <p:cNvSpPr/>
          <p:nvPr userDrawn="1"/>
        </p:nvSpPr>
        <p:spPr>
          <a:xfrm>
            <a:off x="4326511" y="6016874"/>
            <a:ext cx="2668649" cy="74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7580E60-4824-9E02-7790-05BAA51FD6B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6350" y="0"/>
            <a:ext cx="121793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BF4CCB6-850D-EEDC-2991-9FDD027E9FBA}"/>
              </a:ext>
            </a:extLst>
          </p:cNvPr>
          <p:cNvSpPr/>
          <p:nvPr userDrawn="1"/>
        </p:nvSpPr>
        <p:spPr>
          <a:xfrm>
            <a:off x="0" y="5904089"/>
            <a:ext cx="12192000" cy="953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2E647B-F435-159F-691B-A1CE32AB6C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503484" y="5720189"/>
            <a:ext cx="9363808" cy="132171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0065AF8-AC12-4E8E-9EDA-70745C7F4573}"/>
              </a:ext>
            </a:extLst>
          </p:cNvPr>
          <p:cNvSpPr/>
          <p:nvPr userDrawn="1"/>
        </p:nvSpPr>
        <p:spPr>
          <a:xfrm>
            <a:off x="0" y="5899355"/>
            <a:ext cx="12192000" cy="958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91AD16-A352-4061-BE43-FBFC4B59A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-52" t="45469" r="52" b="16182"/>
          <a:stretch/>
        </p:blipFill>
        <p:spPr>
          <a:xfrm>
            <a:off x="0" y="5899355"/>
            <a:ext cx="12192000" cy="9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9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6" r:id="rId2"/>
    <p:sldLayoutId id="2147483727" r:id="rId3"/>
    <p:sldLayoutId id="2147483728" r:id="rId4"/>
    <p:sldLayoutId id="21474837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7580E60-4824-9E02-7790-05BAA51FD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7CABC6F-3A10-369C-00F0-15819F617D83}"/>
              </a:ext>
            </a:extLst>
          </p:cNvPr>
          <p:cNvSpPr/>
          <p:nvPr userDrawn="1"/>
        </p:nvSpPr>
        <p:spPr>
          <a:xfrm>
            <a:off x="0" y="5904089"/>
            <a:ext cx="12192000" cy="953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4BFFD5-C4A9-B741-5BA3-7CD128E838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3484" y="5720189"/>
            <a:ext cx="9363808" cy="132171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70C16B3-9A89-44D0-96F9-041DDCC99E0B}"/>
              </a:ext>
            </a:extLst>
          </p:cNvPr>
          <p:cNvSpPr/>
          <p:nvPr userDrawn="1"/>
        </p:nvSpPr>
        <p:spPr>
          <a:xfrm>
            <a:off x="0" y="5899355"/>
            <a:ext cx="12192000" cy="958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535FF13-3775-4935-84ED-FD89ECB14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2" t="45469" r="52" b="16182"/>
          <a:stretch/>
        </p:blipFill>
        <p:spPr>
          <a:xfrm>
            <a:off x="0" y="5899355"/>
            <a:ext cx="12192000" cy="9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A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5B8118-D56E-BCED-B1CE-F1B8E3C4D0B1}"/>
              </a:ext>
            </a:extLst>
          </p:cNvPr>
          <p:cNvSpPr/>
          <p:nvPr userDrawn="1"/>
        </p:nvSpPr>
        <p:spPr>
          <a:xfrm>
            <a:off x="6096000" y="3167743"/>
            <a:ext cx="6096000" cy="522514"/>
          </a:xfrm>
          <a:prstGeom prst="rect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>
              <a:solidFill>
                <a:srgbClr val="001E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1B66B0-A811-4E12-6CA5-E44BDF5FF4EA}"/>
              </a:ext>
            </a:extLst>
          </p:cNvPr>
          <p:cNvSpPr>
            <a:spLocks noChangeAspect="1"/>
          </p:cNvSpPr>
          <p:nvPr userDrawn="1"/>
        </p:nvSpPr>
        <p:spPr>
          <a:xfrm>
            <a:off x="5538000" y="2871000"/>
            <a:ext cx="1116000" cy="1116000"/>
          </a:xfrm>
          <a:prstGeom prst="ellipse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8767358-15C8-8EEF-4371-A7C541262F6A}"/>
              </a:ext>
            </a:extLst>
          </p:cNvPr>
          <p:cNvSpPr/>
          <p:nvPr userDrawn="1"/>
        </p:nvSpPr>
        <p:spPr>
          <a:xfrm>
            <a:off x="0" y="5904089"/>
            <a:ext cx="12192000" cy="953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C680A7-CB37-8FA2-00A9-0D20ABDD25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3484" y="5720189"/>
            <a:ext cx="9363808" cy="132171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D36BD31-872A-41FB-B11D-F6E2289F9CF8}"/>
              </a:ext>
            </a:extLst>
          </p:cNvPr>
          <p:cNvSpPr/>
          <p:nvPr userDrawn="1"/>
        </p:nvSpPr>
        <p:spPr>
          <a:xfrm>
            <a:off x="0" y="5899355"/>
            <a:ext cx="12192000" cy="958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C05CD48-0E92-472C-9EC1-086D9DFB3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52" t="45469" r="52" b="16182"/>
          <a:stretch/>
        </p:blipFill>
        <p:spPr>
          <a:xfrm>
            <a:off x="0" y="5899355"/>
            <a:ext cx="12192000" cy="9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5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1D42F0-7E9E-259E-D3E0-E2C31570CA26}"/>
              </a:ext>
            </a:extLst>
          </p:cNvPr>
          <p:cNvSpPr/>
          <p:nvPr userDrawn="1"/>
        </p:nvSpPr>
        <p:spPr>
          <a:xfrm>
            <a:off x="6096000" y="3167743"/>
            <a:ext cx="6096000" cy="522514"/>
          </a:xfrm>
          <a:prstGeom prst="rect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>
              <a:solidFill>
                <a:srgbClr val="001E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3CB9D1-2C76-1992-16B5-B3C30813BE33}"/>
              </a:ext>
            </a:extLst>
          </p:cNvPr>
          <p:cNvSpPr>
            <a:spLocks noChangeAspect="1"/>
          </p:cNvSpPr>
          <p:nvPr userDrawn="1"/>
        </p:nvSpPr>
        <p:spPr>
          <a:xfrm>
            <a:off x="5538000" y="2871000"/>
            <a:ext cx="1116000" cy="1116000"/>
          </a:xfrm>
          <a:prstGeom prst="ellipse">
            <a:avLst/>
          </a:prstGeom>
          <a:solidFill>
            <a:srgbClr val="001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20B10C-2941-925D-C3BB-79C50EE798CE}"/>
              </a:ext>
            </a:extLst>
          </p:cNvPr>
          <p:cNvSpPr/>
          <p:nvPr userDrawn="1"/>
        </p:nvSpPr>
        <p:spPr>
          <a:xfrm>
            <a:off x="0" y="5904089"/>
            <a:ext cx="12192000" cy="953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72C5A6-EA55-90FE-2EAF-A2039E14EF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3484" y="5720189"/>
            <a:ext cx="9363808" cy="132171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B483785-D387-4B67-B058-744BA17EDD58}"/>
              </a:ext>
            </a:extLst>
          </p:cNvPr>
          <p:cNvSpPr/>
          <p:nvPr userDrawn="1"/>
        </p:nvSpPr>
        <p:spPr>
          <a:xfrm>
            <a:off x="0" y="5899355"/>
            <a:ext cx="12192000" cy="958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D07580F-F649-477D-AF1B-ED850D41B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52" t="45469" r="52" b="16182"/>
          <a:stretch/>
        </p:blipFill>
        <p:spPr>
          <a:xfrm>
            <a:off x="0" y="5899355"/>
            <a:ext cx="12192000" cy="9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unesdoc.unesco.org/ark:/48223/pf0000373209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doi.org/10.54677/XFFX333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visit.figure-eight.com/rs/416-ZBE-142/images/CrowdFlower_DataScienceReport_2016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hyperlink" Target="https://doi.org/10.1038/sdata.2016.18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opendatafoundation.org/ddi/srg/Papers/DDIModel_v_4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dadosdepesquisa.ufg.br/" TargetMode="External"/><Relationship Id="rId5" Type="http://schemas.openxmlformats.org/officeDocument/2006/relationships/image" Target="../media/image81.png"/><Relationship Id="rId4" Type="http://schemas.openxmlformats.org/officeDocument/2006/relationships/hyperlink" Target="https://www.socratesjournal.com/index.php/SOCRATES/article/view/396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doc.unesco.org/ark:/48223/pf0000373209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662B-29B1-817B-D442-ACE523E8E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0575" y="1609657"/>
            <a:ext cx="3241494" cy="705802"/>
          </a:xfrm>
        </p:spPr>
        <p:txBody>
          <a:bodyPr lIns="91440" tIns="45720" rIns="91440" bIns="45720" anchor="b"/>
          <a:lstStyle/>
          <a:p>
            <a:pPr>
              <a:lnSpc>
                <a:spcPct val="150000"/>
              </a:lnSpc>
            </a:pPr>
            <a:r>
              <a:rPr lang="pt-BR">
                <a:latin typeface="Barlow Medium"/>
              </a:rPr>
              <a:t>Painel Ciência Aberta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1FEBD-A8C3-8922-9EF9-60C168139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4238" y="2485463"/>
            <a:ext cx="3936819" cy="16943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100000"/>
              </a:lnSpc>
            </a:pPr>
            <a:r>
              <a:rPr lang="pt-BR">
                <a:latin typeface="Barlow"/>
              </a:rPr>
              <a:t>Antônio Augusto Rocha               UFF</a:t>
            </a:r>
          </a:p>
          <a:p>
            <a:pPr algn="r">
              <a:lnSpc>
                <a:spcPct val="100000"/>
              </a:lnSpc>
            </a:pPr>
            <a:r>
              <a:rPr lang="pt-BR">
                <a:latin typeface="Barlow"/>
              </a:rPr>
              <a:t>Carolina Felicíssimo               RNP</a:t>
            </a:r>
          </a:p>
          <a:p>
            <a:pPr algn="r">
              <a:lnSpc>
                <a:spcPct val="100000"/>
              </a:lnSpc>
            </a:pPr>
            <a:r>
              <a:rPr lang="pt-BR">
                <a:latin typeface="Barlow"/>
              </a:rPr>
              <a:t>Debora Drucker     Embrapa</a:t>
            </a:r>
          </a:p>
          <a:p>
            <a:pPr algn="r">
              <a:lnSpc>
                <a:spcPct val="100000"/>
              </a:lnSpc>
            </a:pPr>
            <a:r>
              <a:rPr lang="pt-BR">
                <a:latin typeface="Barlow"/>
              </a:rPr>
              <a:t>Laura Rezende               UFG</a:t>
            </a:r>
          </a:p>
          <a:p>
            <a:pPr>
              <a:lnSpc>
                <a:spcPct val="100000"/>
              </a:lnSpc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85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72914-DC73-2D49-73F5-830CDAEC7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342182C-7C18-89D8-F666-B37B9A41C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123" y="19254"/>
            <a:ext cx="7484213" cy="5518227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BB3CF8F-079A-73E8-87AD-29AE17180500}"/>
              </a:ext>
            </a:extLst>
          </p:cNvPr>
          <p:cNvSpPr/>
          <p:nvPr/>
        </p:nvSpPr>
        <p:spPr>
          <a:xfrm>
            <a:off x="10823502" y="4032677"/>
            <a:ext cx="516787" cy="3445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DCBEE03D-F351-863C-2290-BCA545338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" y="1989549"/>
            <a:ext cx="5962639" cy="486845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4630E3E6-FD2C-E9B4-EA1F-667326146D27}"/>
              </a:ext>
            </a:extLst>
          </p:cNvPr>
          <p:cNvSpPr/>
          <p:nvPr/>
        </p:nvSpPr>
        <p:spPr>
          <a:xfrm>
            <a:off x="1891168" y="2244093"/>
            <a:ext cx="516787" cy="3445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427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C44DB-ECEF-EFA8-2881-8ABD970A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099CD80B-DDFC-E61B-F896-F0CF8E97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72" y="0"/>
            <a:ext cx="4943856" cy="62579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2B5B4E4-154B-BE54-7CDB-DD7FF644B4D9}"/>
              </a:ext>
            </a:extLst>
          </p:cNvPr>
          <p:cNvSpPr txBox="1"/>
          <p:nvPr/>
        </p:nvSpPr>
        <p:spPr>
          <a:xfrm>
            <a:off x="7016821" y="6255489"/>
            <a:ext cx="4724400" cy="523220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400" b="1">
                <a:solidFill>
                  <a:srgbClr val="7030A0"/>
                </a:solidFill>
                <a:latin typeface="Roboto"/>
                <a:ea typeface="Roboto"/>
                <a:cs typeface="Roboto"/>
              </a:rPr>
              <a:t>Recomendação da UNESCO sobre Ciência Aberta. 2022</a:t>
            </a:r>
            <a:endParaRPr lang="pt-BR" sz="1400">
              <a:ea typeface="Calibri"/>
              <a:cs typeface="Calibri"/>
            </a:endParaRPr>
          </a:p>
          <a:p>
            <a:r>
              <a:rPr lang="pt-BR" sz="1400">
                <a:solidFill>
                  <a:srgbClr val="333333"/>
                </a:solidFill>
                <a:latin typeface="Roboto"/>
                <a:ea typeface="Roboto"/>
                <a:cs typeface="Roboto"/>
                <a:hlinkClick r:id="rId4"/>
              </a:rPr>
              <a:t>https://doi.org/10.54677/XFFX3334</a:t>
            </a:r>
            <a:r>
              <a:rPr lang="pt-BR" sz="140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 </a:t>
            </a:r>
            <a:endParaRPr lang="pt-BR" sz="140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B2C2B5D-1915-40B7-33D0-E7885B88B72A}"/>
              </a:ext>
            </a:extLst>
          </p:cNvPr>
          <p:cNvSpPr/>
          <p:nvPr/>
        </p:nvSpPr>
        <p:spPr>
          <a:xfrm>
            <a:off x="11059699" y="6211884"/>
            <a:ext cx="516787" cy="3445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9C3947B-3873-8B72-92B6-E0F7E5589097}"/>
              </a:ext>
            </a:extLst>
          </p:cNvPr>
          <p:cNvGrpSpPr/>
          <p:nvPr/>
        </p:nvGrpSpPr>
        <p:grpSpPr>
          <a:xfrm>
            <a:off x="81709" y="0"/>
            <a:ext cx="5884956" cy="6769451"/>
            <a:chOff x="81709" y="0"/>
            <a:chExt cx="5884956" cy="6769451"/>
          </a:xfrm>
        </p:grpSpPr>
        <p:pic>
          <p:nvPicPr>
            <p:cNvPr id="4" name="Imagem 3" descr="Diagrama&#10;&#10;O conteúdo gerado por IA pode estar incorreto.">
              <a:extLst>
                <a:ext uri="{FF2B5EF4-FFF2-40B4-BE49-F238E27FC236}">
                  <a16:creationId xmlns:a16="http://schemas.microsoft.com/office/drawing/2014/main" id="{D857D060-2E85-0E4B-38F7-2DFBB285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09" y="0"/>
              <a:ext cx="5884956" cy="6257925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B423027-3F1E-D079-ED3F-5248C0C484F6}"/>
                </a:ext>
              </a:extLst>
            </p:cNvPr>
            <p:cNvSpPr txBox="1"/>
            <p:nvPr/>
          </p:nvSpPr>
          <p:spPr>
            <a:xfrm>
              <a:off x="217172" y="5938454"/>
              <a:ext cx="5331911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Towards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a UNESCO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recommendation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on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open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science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: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building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a global consensus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on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open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science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. 2020</a:t>
              </a:r>
              <a:endParaRPr lang="pt-BR"/>
            </a:p>
            <a:p>
              <a:r>
                <a:rPr lang="pt-BR" sz="1600">
                  <a:ea typeface="Calibri"/>
                  <a:cs typeface="Calibri"/>
                  <a:hlinkClick r:id="rId6"/>
                </a:rPr>
                <a:t>https://unesdoc.unesco.org/ark:/48223/pf0000373209</a:t>
              </a:r>
              <a:endParaRPr lang="pt-BR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C69DAD54-691E-32A3-6541-F3ACDB1069A0}"/>
                </a:ext>
              </a:extLst>
            </p:cNvPr>
            <p:cNvSpPr/>
            <p:nvPr/>
          </p:nvSpPr>
          <p:spPr>
            <a:xfrm>
              <a:off x="4476865" y="6169550"/>
              <a:ext cx="516787" cy="344524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3472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F02B5A-66FA-BAF1-3278-CDEC3C37C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3AA8A3-54FB-3565-A22F-CB8F6D86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191" y="0"/>
            <a:ext cx="8583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43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FEC0A-85E7-E1FA-089F-943487D15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2CD348-F1D9-461F-32F9-B094C0955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2699D1-E1F1-162C-A961-CC323FA7A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08"/>
            <a:ext cx="12192000" cy="67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2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6B0322-7B51-8092-EEEB-798CD7B808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4400047B-0D6C-2D16-1A46-A7FABBD5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10" y="0"/>
            <a:ext cx="8644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3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51298-C762-7F03-DEB7-7194889CD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pt-BR" sz="2650">
                <a:latin typeface="Barlow"/>
              </a:rPr>
              <a:t>Obrigada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2D3F65-2B38-EE6D-1389-992E2E3833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pt-BR">
                <a:ea typeface="Calibri"/>
                <a:cs typeface="Calibri"/>
              </a:rPr>
              <a:t>Carolina Felicíssimo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221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89982-6F19-8171-E5E9-012AAAA51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694" y="2539836"/>
            <a:ext cx="4324419" cy="446316"/>
          </a:xfrm>
        </p:spPr>
        <p:txBody>
          <a:bodyPr lIns="91440" tIns="45720" rIns="91440" bIns="45720" anchor="b"/>
          <a:lstStyle/>
          <a:p>
            <a:r>
              <a:rPr lang="pt-BR" sz="2650">
                <a:latin typeface="Barlow"/>
              </a:rPr>
              <a:t>DADOS ABERTOS DE REDES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2EA0A5-D542-5205-49FB-FE4C70A40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9692" y="3428838"/>
            <a:ext cx="4324417" cy="446316"/>
          </a:xfrm>
        </p:spPr>
        <p:txBody>
          <a:bodyPr lIns="91440" tIns="45720" rIns="91440" bIns="45720" anchor="t"/>
          <a:lstStyle/>
          <a:p>
            <a:r>
              <a:rPr lang="pt-BR">
                <a:ea typeface="Calibri"/>
                <a:cs typeface="Calibri"/>
              </a:rPr>
              <a:t>Prof. Dr. Antônio Rocha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63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6F76C04-5D28-027F-3057-B56762A6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255D5CE-6A17-0AFB-16A8-1C857C1DFA50}"/>
              </a:ext>
            </a:extLst>
          </p:cNvPr>
          <p:cNvSpPr/>
          <p:nvPr/>
        </p:nvSpPr>
        <p:spPr>
          <a:xfrm>
            <a:off x="3551393" y="2918927"/>
            <a:ext cx="1156996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0B9461-3BC8-661F-351A-2154814BCF7C}"/>
              </a:ext>
            </a:extLst>
          </p:cNvPr>
          <p:cNvSpPr txBox="1">
            <a:spLocks/>
          </p:cNvSpPr>
          <p:nvPr/>
        </p:nvSpPr>
        <p:spPr>
          <a:xfrm>
            <a:off x="1691951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32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0C542-E282-3C53-9278-E11D8056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F20413D-203B-4213-B4E0-FDE01327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11C221D-6A99-54EE-E984-16A77A2B9943}"/>
              </a:ext>
            </a:extLst>
          </p:cNvPr>
          <p:cNvSpPr/>
          <p:nvPr/>
        </p:nvSpPr>
        <p:spPr>
          <a:xfrm>
            <a:off x="3551392" y="2918927"/>
            <a:ext cx="2129395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1D52C6-2CEB-C7EB-3B71-6BC417015C64}"/>
              </a:ext>
            </a:extLst>
          </p:cNvPr>
          <p:cNvSpPr txBox="1">
            <a:spLocks/>
          </p:cNvSpPr>
          <p:nvPr/>
        </p:nvSpPr>
        <p:spPr>
          <a:xfrm>
            <a:off x="1691951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950A-73CE-C988-179D-C5550FE436BC}"/>
              </a:ext>
            </a:extLst>
          </p:cNvPr>
          <p:cNvSpPr txBox="1">
            <a:spLocks/>
          </p:cNvSpPr>
          <p:nvPr/>
        </p:nvSpPr>
        <p:spPr>
          <a:xfrm>
            <a:off x="2735045" y="32904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2018 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Desafio</a:t>
            </a:r>
            <a:r>
              <a:rPr lang="tr-TR" sz="2400" b="1" dirty="0"/>
              <a:t> Microsoft</a:t>
            </a:r>
            <a:endParaRPr lang="tr-T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2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E3DD1-7FEA-5572-E558-9DE1D2190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AD11CB0-7ABB-97AA-D29C-253897E7B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B1F7EC1-B940-92CB-5B2A-C824B140E70F}"/>
              </a:ext>
            </a:extLst>
          </p:cNvPr>
          <p:cNvSpPr/>
          <p:nvPr/>
        </p:nvSpPr>
        <p:spPr>
          <a:xfrm>
            <a:off x="3551392" y="2918927"/>
            <a:ext cx="3172488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CD543E-4DA4-0A74-0BB6-B3F644436088}"/>
              </a:ext>
            </a:extLst>
          </p:cNvPr>
          <p:cNvSpPr txBox="1">
            <a:spLocks/>
          </p:cNvSpPr>
          <p:nvPr/>
        </p:nvSpPr>
        <p:spPr>
          <a:xfrm>
            <a:off x="1691951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D2FC72-58D5-8BDD-E8B1-8CF94F38AC20}"/>
              </a:ext>
            </a:extLst>
          </p:cNvPr>
          <p:cNvSpPr txBox="1">
            <a:spLocks/>
          </p:cNvSpPr>
          <p:nvPr/>
        </p:nvSpPr>
        <p:spPr>
          <a:xfrm>
            <a:off x="2735045" y="32904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2018 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Desafio</a:t>
            </a:r>
            <a:r>
              <a:rPr lang="tr-TR" sz="2400" b="1" dirty="0"/>
              <a:t> Microsoft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4C2D6-3D88-0379-64D0-CB011146F3A0}"/>
              </a:ext>
            </a:extLst>
          </p:cNvPr>
          <p:cNvSpPr txBox="1">
            <a:spLocks/>
          </p:cNvSpPr>
          <p:nvPr/>
        </p:nvSpPr>
        <p:spPr>
          <a:xfrm>
            <a:off x="4101582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Network </a:t>
            </a:r>
            <a:r>
              <a:rPr lang="tr-TR" sz="2400" b="1" dirty="0" err="1"/>
              <a:t>Borescope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2020-21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88552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">
            <a:extLst>
              <a:ext uri="{FF2B5EF4-FFF2-40B4-BE49-F238E27FC236}">
                <a16:creationId xmlns:a16="http://schemas.microsoft.com/office/drawing/2014/main" id="{9E0AFECA-1164-6D39-31D8-634AC184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199" y="304271"/>
            <a:ext cx="8906934" cy="25241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DEF3CD5-220C-93C2-08E9-FF4231F3776D}"/>
              </a:ext>
            </a:extLst>
          </p:cNvPr>
          <p:cNvSpPr txBox="1"/>
          <p:nvPr/>
        </p:nvSpPr>
        <p:spPr>
          <a:xfrm>
            <a:off x="3026017" y="3213801"/>
            <a:ext cx="8458196" cy="31547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Barlow Light"/>
                <a:ea typeface="Calibri"/>
                <a:cs typeface="Calibri"/>
              </a:rPr>
              <a:t>Graduada em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Engenharia de Computação</a:t>
            </a:r>
            <a:r>
              <a:rPr lang="pt-BR" sz="2400" dirty="0">
                <a:latin typeface="Barlow Light"/>
                <a:ea typeface="Calibri"/>
                <a:cs typeface="Calibri"/>
              </a:rPr>
              <a:t> pela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PUC-Rio</a:t>
            </a:r>
            <a:endParaRPr lang="pt-BR"/>
          </a:p>
          <a:p>
            <a:pPr>
              <a:lnSpc>
                <a:spcPct val="150000"/>
              </a:lnSpc>
            </a:pPr>
            <a:endParaRPr lang="pt-BR" sz="800" b="1" dirty="0"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latin typeface="Barlow Light"/>
                <a:ea typeface="Calibri"/>
                <a:cs typeface="Calibri"/>
              </a:rPr>
              <a:t>Mestrado </a:t>
            </a:r>
            <a:r>
              <a:rPr lang="pt-BR" sz="2400" dirty="0">
                <a:latin typeface="Barlow Light"/>
                <a:ea typeface="Calibri"/>
                <a:cs typeface="Calibri"/>
              </a:rPr>
              <a:t>(2002-2004) e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Doutorado </a:t>
            </a:r>
            <a:r>
              <a:rPr lang="pt-BR" sz="2400" dirty="0">
                <a:latin typeface="Barlow Light"/>
                <a:ea typeface="Calibri"/>
                <a:cs typeface="Calibri"/>
              </a:rPr>
              <a:t>(2004 – 2008) em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Engenharia de Software</a:t>
            </a:r>
            <a:r>
              <a:rPr lang="pt-BR" sz="2400" dirty="0">
                <a:latin typeface="Barlow Light"/>
                <a:ea typeface="Calibri"/>
                <a:cs typeface="Calibri"/>
              </a:rPr>
              <a:t>;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Doutorado Sanduiche LIP6/Paris</a:t>
            </a:r>
          </a:p>
          <a:p>
            <a:pPr>
              <a:lnSpc>
                <a:spcPct val="150000"/>
              </a:lnSpc>
            </a:pPr>
            <a:endParaRPr lang="pt-BR" sz="800" dirty="0"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latin typeface="Barlow Light"/>
                <a:ea typeface="Calibri"/>
                <a:cs typeface="Calibri"/>
              </a:rPr>
              <a:t>Atua na RNP desde em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2015 </a:t>
            </a:r>
            <a:r>
              <a:rPr lang="pt-BR" sz="2400" dirty="0">
                <a:latin typeface="Barlow Light"/>
                <a:ea typeface="Calibri"/>
                <a:cs typeface="Calibri"/>
              </a:rPr>
              <a:t>com projetos de P&amp;D para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governança e gestão de dados </a:t>
            </a:r>
            <a:r>
              <a:rPr lang="pt-BR" sz="2400" dirty="0">
                <a:latin typeface="Barlow Light"/>
                <a:ea typeface="Calibri"/>
                <a:cs typeface="Calibri"/>
              </a:rPr>
              <a:t>em </a:t>
            </a:r>
            <a:r>
              <a:rPr lang="pt-BR" sz="2400" b="1" dirty="0">
                <a:latin typeface="Barlow Light"/>
                <a:ea typeface="Calibri"/>
                <a:cs typeface="Calibri"/>
              </a:rPr>
              <a:t>repositórios digitais</a:t>
            </a:r>
          </a:p>
        </p:txBody>
      </p:sp>
    </p:spTree>
    <p:extLst>
      <p:ext uri="{BB962C8B-B14F-4D97-AF65-F5344CB8AC3E}">
        <p14:creationId xmlns:p14="http://schemas.microsoft.com/office/powerpoint/2010/main" val="408457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B3238-B903-8573-759C-1CB27DAE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74B5B1D-70E4-AC50-4E86-259E80B7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AA2ADAF-15A3-D6E7-66D0-A5DF8125D0A4}"/>
              </a:ext>
            </a:extLst>
          </p:cNvPr>
          <p:cNvSpPr/>
          <p:nvPr/>
        </p:nvSpPr>
        <p:spPr>
          <a:xfrm>
            <a:off x="3551391" y="2918927"/>
            <a:ext cx="5166907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404B26-CE7A-609D-A49F-E8C3A039A47B}"/>
              </a:ext>
            </a:extLst>
          </p:cNvPr>
          <p:cNvSpPr txBox="1">
            <a:spLocks/>
          </p:cNvSpPr>
          <p:nvPr/>
        </p:nvSpPr>
        <p:spPr>
          <a:xfrm>
            <a:off x="1691951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496B67-5E83-DEF9-A2A3-D5D462F23B13}"/>
              </a:ext>
            </a:extLst>
          </p:cNvPr>
          <p:cNvSpPr txBox="1">
            <a:spLocks/>
          </p:cNvSpPr>
          <p:nvPr/>
        </p:nvSpPr>
        <p:spPr>
          <a:xfrm>
            <a:off x="2735045" y="32904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2018 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Desafio</a:t>
            </a:r>
            <a:r>
              <a:rPr lang="tr-TR" sz="2400" b="1" dirty="0"/>
              <a:t> Microsoft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240E1-56DD-D404-95FE-17A27A3883E9}"/>
              </a:ext>
            </a:extLst>
          </p:cNvPr>
          <p:cNvSpPr txBox="1">
            <a:spLocks/>
          </p:cNvSpPr>
          <p:nvPr/>
        </p:nvSpPr>
        <p:spPr>
          <a:xfrm>
            <a:off x="4101582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Network </a:t>
            </a:r>
            <a:r>
              <a:rPr lang="tr-TR" sz="2400" b="1" dirty="0" err="1"/>
              <a:t>Borescope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2020-21</a:t>
            </a:r>
            <a:endParaRPr lang="tr-TR" sz="3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762D8-EBE1-050B-7777-A35548A3B1AF}"/>
              </a:ext>
            </a:extLst>
          </p:cNvPr>
          <p:cNvSpPr txBox="1">
            <a:spLocks/>
          </p:cNvSpPr>
          <p:nvPr/>
        </p:nvSpPr>
        <p:spPr>
          <a:xfrm>
            <a:off x="5772555" y="3546377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2022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Análise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endParaRPr lang="tr-T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48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970D-8683-6301-5DA7-61BB0A2A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E00B9CC-BBFD-7EC0-68BA-09ECE837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51B7401-F43C-05D6-9B58-5DBDDEC5BDB2}"/>
              </a:ext>
            </a:extLst>
          </p:cNvPr>
          <p:cNvSpPr/>
          <p:nvPr/>
        </p:nvSpPr>
        <p:spPr>
          <a:xfrm>
            <a:off x="3551390" y="2918927"/>
            <a:ext cx="6066743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4E639E-89CE-6F54-71E6-49BCB159F941}"/>
              </a:ext>
            </a:extLst>
          </p:cNvPr>
          <p:cNvSpPr txBox="1">
            <a:spLocks/>
          </p:cNvSpPr>
          <p:nvPr/>
        </p:nvSpPr>
        <p:spPr>
          <a:xfrm>
            <a:off x="1691951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E8072A1-6DEE-847B-3CEE-E09726847232}"/>
              </a:ext>
            </a:extLst>
          </p:cNvPr>
          <p:cNvSpPr txBox="1">
            <a:spLocks/>
          </p:cNvSpPr>
          <p:nvPr/>
        </p:nvSpPr>
        <p:spPr>
          <a:xfrm>
            <a:off x="2735045" y="32904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2018 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Desafio</a:t>
            </a:r>
            <a:r>
              <a:rPr lang="tr-TR" sz="2400" b="1" dirty="0"/>
              <a:t> Microsoft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11E1-94E1-C77F-24E0-E0D8E9968AAC}"/>
              </a:ext>
            </a:extLst>
          </p:cNvPr>
          <p:cNvSpPr txBox="1">
            <a:spLocks/>
          </p:cNvSpPr>
          <p:nvPr/>
        </p:nvSpPr>
        <p:spPr>
          <a:xfrm>
            <a:off x="4101582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Network </a:t>
            </a:r>
            <a:r>
              <a:rPr lang="tr-TR" sz="2400" b="1" dirty="0" err="1"/>
              <a:t>Borescope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2020-21</a:t>
            </a:r>
            <a:endParaRPr lang="tr-TR" sz="3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8B5805-18F8-06C6-F523-6E84A576F0C9}"/>
              </a:ext>
            </a:extLst>
          </p:cNvPr>
          <p:cNvSpPr txBox="1">
            <a:spLocks/>
          </p:cNvSpPr>
          <p:nvPr/>
        </p:nvSpPr>
        <p:spPr>
          <a:xfrm>
            <a:off x="5772555" y="3546377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2022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Análise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3FDD37-1E1B-2E66-4A00-C7D375A33266}"/>
              </a:ext>
            </a:extLst>
          </p:cNvPr>
          <p:cNvSpPr txBox="1">
            <a:spLocks/>
          </p:cNvSpPr>
          <p:nvPr/>
        </p:nvSpPr>
        <p:spPr>
          <a:xfrm>
            <a:off x="6859858" y="1492410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Catálogo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2023-24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153104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0D846-9951-EFA6-BB36-39B744455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822641E-3F2A-B804-4466-FF4E198A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C9CD96A-A47D-CE14-21C9-67828CA2C372}"/>
              </a:ext>
            </a:extLst>
          </p:cNvPr>
          <p:cNvSpPr/>
          <p:nvPr/>
        </p:nvSpPr>
        <p:spPr>
          <a:xfrm>
            <a:off x="3551389" y="2918927"/>
            <a:ext cx="7705891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D215C1-BA7E-18AB-27EA-2B0976C02346}"/>
              </a:ext>
            </a:extLst>
          </p:cNvPr>
          <p:cNvSpPr txBox="1">
            <a:spLocks/>
          </p:cNvSpPr>
          <p:nvPr/>
        </p:nvSpPr>
        <p:spPr>
          <a:xfrm>
            <a:off x="1691951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A8B668D-F87C-655B-0CA4-A8F96FEFBF4A}"/>
              </a:ext>
            </a:extLst>
          </p:cNvPr>
          <p:cNvSpPr txBox="1">
            <a:spLocks/>
          </p:cNvSpPr>
          <p:nvPr/>
        </p:nvSpPr>
        <p:spPr>
          <a:xfrm>
            <a:off x="2735045" y="32904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2018 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Desafio</a:t>
            </a:r>
            <a:r>
              <a:rPr lang="tr-TR" sz="2400" b="1" dirty="0"/>
              <a:t> Microsoft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AD3E1-348D-E847-0530-4ABDCF36A069}"/>
              </a:ext>
            </a:extLst>
          </p:cNvPr>
          <p:cNvSpPr txBox="1">
            <a:spLocks/>
          </p:cNvSpPr>
          <p:nvPr/>
        </p:nvSpPr>
        <p:spPr>
          <a:xfrm>
            <a:off x="4101582" y="1651265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Network </a:t>
            </a:r>
            <a:r>
              <a:rPr lang="tr-TR" sz="2400" b="1" dirty="0" err="1"/>
              <a:t>Borescope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2020-21</a:t>
            </a:r>
            <a:endParaRPr lang="tr-TR" sz="3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358DEF-ED12-D759-4732-696E65C23068}"/>
              </a:ext>
            </a:extLst>
          </p:cNvPr>
          <p:cNvSpPr txBox="1">
            <a:spLocks/>
          </p:cNvSpPr>
          <p:nvPr/>
        </p:nvSpPr>
        <p:spPr>
          <a:xfrm>
            <a:off x="6859858" y="1492410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Catálogo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2023-24</a:t>
            </a:r>
            <a:endParaRPr lang="tr-TR" sz="32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49D48D-57D7-27F7-8CD9-1EE3200B5E40}"/>
              </a:ext>
            </a:extLst>
          </p:cNvPr>
          <p:cNvSpPr txBox="1">
            <a:spLocks/>
          </p:cNvSpPr>
          <p:nvPr/>
        </p:nvSpPr>
        <p:spPr>
          <a:xfrm>
            <a:off x="8291155" y="3629334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2025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br>
              <a:rPr lang="tr-TR" sz="2400" b="1" dirty="0"/>
            </a:br>
            <a:r>
              <a:rPr lang="tr-TR" sz="2400" b="1" dirty="0"/>
              <a:t>Para </a:t>
            </a:r>
            <a:r>
              <a:rPr lang="tr-TR" sz="2400" b="1" dirty="0" err="1"/>
              <a:t>Pesquisa</a:t>
            </a:r>
            <a:endParaRPr lang="tr-TR" sz="32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A93C42-4960-D853-02A2-8E995109DA58}"/>
              </a:ext>
            </a:extLst>
          </p:cNvPr>
          <p:cNvSpPr txBox="1">
            <a:spLocks/>
          </p:cNvSpPr>
          <p:nvPr/>
        </p:nvSpPr>
        <p:spPr>
          <a:xfrm>
            <a:off x="5772555" y="3546377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2022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Análise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endParaRPr lang="tr-T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23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AC975-87A0-6520-24E5-D20AC5B6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8D1DD91-546D-A633-41A4-386C52B7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D70E3F5-3B78-C382-E708-6BDFAC825DEC}"/>
              </a:ext>
            </a:extLst>
          </p:cNvPr>
          <p:cNvSpPr/>
          <p:nvPr/>
        </p:nvSpPr>
        <p:spPr>
          <a:xfrm>
            <a:off x="4377736" y="2932473"/>
            <a:ext cx="7705891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BCDCAB-EF66-618D-68F9-403FDE0242A4}"/>
              </a:ext>
            </a:extLst>
          </p:cNvPr>
          <p:cNvSpPr txBox="1">
            <a:spLocks/>
          </p:cNvSpPr>
          <p:nvPr/>
        </p:nvSpPr>
        <p:spPr>
          <a:xfrm>
            <a:off x="2518298" y="16648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63FEF5-2D18-B53F-1B72-0502E10A56F0}"/>
              </a:ext>
            </a:extLst>
          </p:cNvPr>
          <p:cNvSpPr txBox="1">
            <a:spLocks/>
          </p:cNvSpPr>
          <p:nvPr/>
        </p:nvSpPr>
        <p:spPr>
          <a:xfrm>
            <a:off x="3561391" y="3303958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2018 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Desafio</a:t>
            </a:r>
            <a:r>
              <a:rPr lang="tr-TR" sz="2400" b="1" dirty="0"/>
              <a:t> Microsoft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01E9-47D6-EA3A-2555-02F5641769C5}"/>
              </a:ext>
            </a:extLst>
          </p:cNvPr>
          <p:cNvSpPr txBox="1">
            <a:spLocks/>
          </p:cNvSpPr>
          <p:nvPr/>
        </p:nvSpPr>
        <p:spPr>
          <a:xfrm>
            <a:off x="4927929" y="16648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Network </a:t>
            </a:r>
            <a:r>
              <a:rPr lang="tr-TR" sz="2400" b="1" dirty="0" err="1"/>
              <a:t>Borescope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2020-21</a:t>
            </a:r>
            <a:endParaRPr lang="tr-TR" sz="3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4643DB-D69D-430A-DAEF-B341C46C0586}"/>
              </a:ext>
            </a:extLst>
          </p:cNvPr>
          <p:cNvSpPr txBox="1">
            <a:spLocks/>
          </p:cNvSpPr>
          <p:nvPr/>
        </p:nvSpPr>
        <p:spPr>
          <a:xfrm>
            <a:off x="7686205" y="1505957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Catálogo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2023-24</a:t>
            </a:r>
            <a:endParaRPr lang="tr-TR" sz="32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32709C-FF3B-B706-C859-7B4747C5A04F}"/>
              </a:ext>
            </a:extLst>
          </p:cNvPr>
          <p:cNvSpPr txBox="1">
            <a:spLocks/>
          </p:cNvSpPr>
          <p:nvPr/>
        </p:nvSpPr>
        <p:spPr>
          <a:xfrm>
            <a:off x="9117502" y="364288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2025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br>
              <a:rPr lang="tr-TR" sz="2400" b="1" dirty="0"/>
            </a:br>
            <a:r>
              <a:rPr lang="tr-TR" sz="2400" b="1" dirty="0"/>
              <a:t>Para </a:t>
            </a:r>
            <a:r>
              <a:rPr lang="tr-TR" sz="2400" b="1" dirty="0" err="1"/>
              <a:t>Pesquisa</a:t>
            </a:r>
            <a:endParaRPr lang="tr-TR" sz="32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18DFE8-E704-A1BD-DD90-C8431DEDB06E}"/>
              </a:ext>
            </a:extLst>
          </p:cNvPr>
          <p:cNvSpPr txBox="1">
            <a:spLocks/>
          </p:cNvSpPr>
          <p:nvPr/>
        </p:nvSpPr>
        <p:spPr>
          <a:xfrm>
            <a:off x="6598902" y="3559923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2022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Análise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C4C6C4-4095-4F5E-2728-AB011C26444F}"/>
              </a:ext>
            </a:extLst>
          </p:cNvPr>
          <p:cNvSpPr/>
          <p:nvPr/>
        </p:nvSpPr>
        <p:spPr>
          <a:xfrm>
            <a:off x="3290216" y="3291433"/>
            <a:ext cx="273697" cy="333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8BC5A7-FFC1-BD32-39D2-A5000019E93D}"/>
              </a:ext>
            </a:extLst>
          </p:cNvPr>
          <p:cNvSpPr/>
          <p:nvPr/>
        </p:nvSpPr>
        <p:spPr>
          <a:xfrm>
            <a:off x="3644777" y="3291433"/>
            <a:ext cx="273697" cy="333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0DB025-A020-492B-5CA8-1402A7844DA0}"/>
              </a:ext>
            </a:extLst>
          </p:cNvPr>
          <p:cNvSpPr/>
          <p:nvPr/>
        </p:nvSpPr>
        <p:spPr>
          <a:xfrm>
            <a:off x="3997010" y="3291433"/>
            <a:ext cx="273697" cy="333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D7E82-E376-5E69-10DD-108EA4D2BBFE}"/>
              </a:ext>
            </a:extLst>
          </p:cNvPr>
          <p:cNvSpPr/>
          <p:nvPr/>
        </p:nvSpPr>
        <p:spPr>
          <a:xfrm>
            <a:off x="2518297" y="3208046"/>
            <a:ext cx="698416" cy="4797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8F17F20-1A06-EB5E-DDB2-5C33CDC82D89}"/>
              </a:ext>
            </a:extLst>
          </p:cNvPr>
          <p:cNvSpPr txBox="1">
            <a:spLocks/>
          </p:cNvSpPr>
          <p:nvPr/>
        </p:nvSpPr>
        <p:spPr>
          <a:xfrm>
            <a:off x="885578" y="169857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Giga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2003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1840163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C9F01-AAB3-40D6-925B-EE7BCE7D7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1948811-E5FC-23D2-D6EC-ADD6D05A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de Colaborações com a RNP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A93A6C0-794A-F34D-854B-62E0A48D9B45}"/>
              </a:ext>
            </a:extLst>
          </p:cNvPr>
          <p:cNvSpPr/>
          <p:nvPr/>
        </p:nvSpPr>
        <p:spPr>
          <a:xfrm>
            <a:off x="4377736" y="2932473"/>
            <a:ext cx="7705891" cy="10201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11B68D-8A78-ADA7-6936-9B700CBE99CA}"/>
              </a:ext>
            </a:extLst>
          </p:cNvPr>
          <p:cNvSpPr txBox="1">
            <a:spLocks/>
          </p:cNvSpPr>
          <p:nvPr/>
        </p:nvSpPr>
        <p:spPr>
          <a:xfrm>
            <a:off x="2518298" y="16648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PMon</a:t>
            </a:r>
            <a:br>
              <a:rPr lang="tr-TR" sz="3200" b="1" dirty="0">
                <a:solidFill>
                  <a:srgbClr val="C00000"/>
                </a:solidFill>
              </a:rPr>
            </a:br>
            <a:r>
              <a:rPr lang="tr-TR" sz="2400" b="1" dirty="0">
                <a:solidFill>
                  <a:srgbClr val="C00000"/>
                </a:solidFill>
              </a:rPr>
              <a:t>2014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7B3F97-7526-2909-16C1-803288CFE087}"/>
              </a:ext>
            </a:extLst>
          </p:cNvPr>
          <p:cNvSpPr txBox="1">
            <a:spLocks/>
          </p:cNvSpPr>
          <p:nvPr/>
        </p:nvSpPr>
        <p:spPr>
          <a:xfrm>
            <a:off x="3561391" y="3303958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2018 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Desafio</a:t>
            </a:r>
            <a:r>
              <a:rPr lang="tr-TR" sz="2400" b="1" dirty="0"/>
              <a:t> Microsoft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88EDA-40C1-870B-86B0-600BA15B6BAC}"/>
              </a:ext>
            </a:extLst>
          </p:cNvPr>
          <p:cNvSpPr txBox="1">
            <a:spLocks/>
          </p:cNvSpPr>
          <p:nvPr/>
        </p:nvSpPr>
        <p:spPr>
          <a:xfrm>
            <a:off x="4927929" y="166481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Network </a:t>
            </a:r>
            <a:r>
              <a:rPr lang="tr-TR" sz="2400" b="1" dirty="0" err="1"/>
              <a:t>Borescope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2020-21</a:t>
            </a:r>
            <a:endParaRPr lang="tr-TR" sz="3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3B03CC-4DC2-E582-C7CB-178681C878AF}"/>
              </a:ext>
            </a:extLst>
          </p:cNvPr>
          <p:cNvSpPr txBox="1">
            <a:spLocks/>
          </p:cNvSpPr>
          <p:nvPr/>
        </p:nvSpPr>
        <p:spPr>
          <a:xfrm>
            <a:off x="7686205" y="1505957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 err="1"/>
              <a:t>Catálogo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2023-24</a:t>
            </a:r>
            <a:endParaRPr lang="tr-TR" sz="32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B2C2F1-D1E7-035F-C1FA-C411E7CE0CE6}"/>
              </a:ext>
            </a:extLst>
          </p:cNvPr>
          <p:cNvSpPr txBox="1">
            <a:spLocks/>
          </p:cNvSpPr>
          <p:nvPr/>
        </p:nvSpPr>
        <p:spPr>
          <a:xfrm>
            <a:off x="9117502" y="364288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2025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br>
              <a:rPr lang="tr-TR" sz="2400" b="1" dirty="0"/>
            </a:br>
            <a:r>
              <a:rPr lang="tr-TR" sz="2400" b="1" dirty="0"/>
              <a:t>Para </a:t>
            </a:r>
            <a:r>
              <a:rPr lang="tr-TR" sz="2400" b="1" dirty="0" err="1"/>
              <a:t>Pesquisa</a:t>
            </a:r>
            <a:endParaRPr lang="tr-TR" sz="32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BA868D-34E5-9175-E03F-1246921F4579}"/>
              </a:ext>
            </a:extLst>
          </p:cNvPr>
          <p:cNvSpPr txBox="1">
            <a:spLocks/>
          </p:cNvSpPr>
          <p:nvPr/>
        </p:nvSpPr>
        <p:spPr>
          <a:xfrm>
            <a:off x="6598902" y="3559923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>
                <a:solidFill>
                  <a:srgbClr val="C00000"/>
                </a:solidFill>
              </a:rPr>
              <a:t>2022</a:t>
            </a:r>
            <a:br>
              <a:rPr lang="tr-TR" sz="2400" b="1" dirty="0">
                <a:solidFill>
                  <a:srgbClr val="C00000"/>
                </a:solidFill>
              </a:rPr>
            </a:br>
            <a:r>
              <a:rPr lang="tr-TR" sz="2400" b="1" dirty="0" err="1"/>
              <a:t>Análise</a:t>
            </a:r>
            <a:r>
              <a:rPr lang="tr-TR" sz="2400" b="1" dirty="0"/>
              <a:t> de</a:t>
            </a:r>
            <a:br>
              <a:rPr lang="tr-TR" sz="2400" b="1" dirty="0"/>
            </a:br>
            <a:r>
              <a:rPr lang="tr-TR" sz="2400" b="1" dirty="0" err="1"/>
              <a:t>Dados</a:t>
            </a:r>
            <a:r>
              <a:rPr lang="tr-TR" sz="2400" b="1" dirty="0"/>
              <a:t> de </a:t>
            </a:r>
            <a:r>
              <a:rPr lang="tr-TR" sz="2400" b="1" dirty="0" err="1"/>
              <a:t>Rede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7D9AFC-2C4E-0ABB-4BA5-CF49F16A6245}"/>
              </a:ext>
            </a:extLst>
          </p:cNvPr>
          <p:cNvSpPr/>
          <p:nvPr/>
        </p:nvSpPr>
        <p:spPr>
          <a:xfrm>
            <a:off x="3290216" y="3291433"/>
            <a:ext cx="273697" cy="333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FC9D30-27E5-BCC4-2FC1-C16122B95191}"/>
              </a:ext>
            </a:extLst>
          </p:cNvPr>
          <p:cNvSpPr/>
          <p:nvPr/>
        </p:nvSpPr>
        <p:spPr>
          <a:xfrm>
            <a:off x="3644777" y="3291433"/>
            <a:ext cx="273697" cy="333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1DFBE3-A6AA-A223-F8A9-40CD7789914A}"/>
              </a:ext>
            </a:extLst>
          </p:cNvPr>
          <p:cNvSpPr/>
          <p:nvPr/>
        </p:nvSpPr>
        <p:spPr>
          <a:xfrm>
            <a:off x="3997010" y="3291433"/>
            <a:ext cx="273697" cy="333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A4B63C-F36A-1E5F-1B72-C4F69BB423A2}"/>
              </a:ext>
            </a:extLst>
          </p:cNvPr>
          <p:cNvSpPr/>
          <p:nvPr/>
        </p:nvSpPr>
        <p:spPr>
          <a:xfrm>
            <a:off x="2518297" y="3208046"/>
            <a:ext cx="698416" cy="4797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7963B7-8662-80FB-B4A2-AF1964E4AF4C}"/>
              </a:ext>
            </a:extLst>
          </p:cNvPr>
          <p:cNvSpPr txBox="1">
            <a:spLocks/>
          </p:cNvSpPr>
          <p:nvPr/>
        </p:nvSpPr>
        <p:spPr>
          <a:xfrm>
            <a:off x="885578" y="1698571"/>
            <a:ext cx="3988836" cy="18192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tr-TR" sz="2400" b="1" dirty="0"/>
              <a:t>Giga</a:t>
            </a:r>
            <a:br>
              <a:rPr lang="tr-TR" sz="2400" b="1" dirty="0"/>
            </a:br>
            <a:r>
              <a:rPr lang="tr-TR" sz="2400" b="1" dirty="0">
                <a:solidFill>
                  <a:srgbClr val="C00000"/>
                </a:solidFill>
              </a:rPr>
              <a:t>2003</a:t>
            </a:r>
            <a:endParaRPr lang="tr-TR" sz="32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52F2A4-DC8B-D15A-0E43-198E7ADBF5C3}"/>
              </a:ext>
            </a:extLst>
          </p:cNvPr>
          <p:cNvGrpSpPr/>
          <p:nvPr/>
        </p:nvGrpSpPr>
        <p:grpSpPr>
          <a:xfrm>
            <a:off x="2995907" y="2886217"/>
            <a:ext cx="6943531" cy="1065107"/>
            <a:chOff x="2677731" y="3837168"/>
            <a:chExt cx="5207648" cy="89874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09985E6-07C6-F43E-58D7-F883CDB85ECD}"/>
                </a:ext>
              </a:extLst>
            </p:cNvPr>
            <p:cNvSpPr/>
            <p:nvPr/>
          </p:nvSpPr>
          <p:spPr>
            <a:xfrm>
              <a:off x="2677731" y="3837168"/>
              <a:ext cx="5207648" cy="8987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CC11E8-F7C6-45CC-8397-202640744E88}"/>
                </a:ext>
              </a:extLst>
            </p:cNvPr>
            <p:cNvSpPr txBox="1"/>
            <p:nvPr/>
          </p:nvSpPr>
          <p:spPr>
            <a:xfrm>
              <a:off x="2887389" y="4007696"/>
              <a:ext cx="4715330" cy="49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200" b="1" dirty="0" err="1">
                  <a:solidFill>
                    <a:srgbClr val="C00000"/>
                  </a:solidFill>
                </a:rPr>
                <a:t>Todos</a:t>
              </a:r>
              <a:r>
                <a:rPr lang="tr-TR" sz="3200" b="1" dirty="0">
                  <a:solidFill>
                    <a:srgbClr val="C00000"/>
                  </a:solidFill>
                </a:rPr>
                <a:t> </a:t>
              </a:r>
              <a:r>
                <a:rPr lang="tr-TR" sz="3200" b="1" dirty="0" err="1">
                  <a:solidFill>
                    <a:srgbClr val="C00000"/>
                  </a:solidFill>
                </a:rPr>
                <a:t>contaram</a:t>
              </a:r>
              <a:r>
                <a:rPr lang="tr-TR" sz="3200" b="1" dirty="0">
                  <a:solidFill>
                    <a:srgbClr val="C00000"/>
                  </a:solidFill>
                </a:rPr>
                <a:t> com </a:t>
              </a:r>
              <a:r>
                <a:rPr lang="tr-TR" sz="3200" b="1" dirty="0" err="1">
                  <a:solidFill>
                    <a:srgbClr val="C00000"/>
                  </a:solidFill>
                </a:rPr>
                <a:t>dados</a:t>
              </a:r>
              <a:r>
                <a:rPr lang="tr-TR" sz="3200" b="1" dirty="0">
                  <a:solidFill>
                    <a:srgbClr val="C00000"/>
                  </a:solidFill>
                </a:rPr>
                <a:t> da RNP!</a:t>
              </a:r>
              <a:endParaRPr lang="en-B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7273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C2FD3-502D-D548-9FE0-CD7EB373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A5D6C-E311-C37C-63A4-8EA2A3A9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1" y="629135"/>
            <a:ext cx="10987007" cy="1819215"/>
          </a:xfrm>
        </p:spPr>
        <p:txBody>
          <a:bodyPr anchor="ctr"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tr-TR" sz="4000" b="1" dirty="0">
                <a:solidFill>
                  <a:srgbClr val="C00000"/>
                </a:solidFill>
              </a:rPr>
              <a:t>Mas… </a:t>
            </a:r>
            <a:r>
              <a:rPr lang="tr-TR" sz="4000" b="1" dirty="0" err="1">
                <a:solidFill>
                  <a:srgbClr val="C00000"/>
                </a:solidFill>
              </a:rPr>
              <a:t>por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que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os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dados</a:t>
            </a:r>
            <a:r>
              <a:rPr lang="tr-TR" sz="4000" b="1" dirty="0">
                <a:solidFill>
                  <a:srgbClr val="C00000"/>
                </a:solidFill>
              </a:rPr>
              <a:t> de </a:t>
            </a:r>
            <a:r>
              <a:rPr lang="tr-TR" sz="4000" b="1" dirty="0" err="1">
                <a:solidFill>
                  <a:srgbClr val="C00000"/>
                </a:solidFill>
              </a:rPr>
              <a:t>redes</a:t>
            </a:r>
            <a:br>
              <a:rPr lang="tr-TR" sz="4000" b="1" dirty="0">
                <a:solidFill>
                  <a:srgbClr val="C00000"/>
                </a:solidFill>
              </a:rPr>
            </a:br>
            <a:r>
              <a:rPr lang="tr-TR" sz="4000" b="1" dirty="0">
                <a:solidFill>
                  <a:srgbClr val="C00000"/>
                </a:solidFill>
              </a:rPr>
              <a:t>para </a:t>
            </a:r>
            <a:r>
              <a:rPr lang="tr-TR" sz="4000" b="1" dirty="0" err="1">
                <a:solidFill>
                  <a:srgbClr val="C00000"/>
                </a:solidFill>
              </a:rPr>
              <a:t>pesquisa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são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tão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importantes</a:t>
            </a:r>
            <a:r>
              <a:rPr lang="tr-TR" sz="40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0" name="Picture 2" descr="Dúvidas… | Canto dos Pensamentos">
            <a:extLst>
              <a:ext uri="{FF2B5EF4-FFF2-40B4-BE49-F238E27FC236}">
                <a16:creationId xmlns:a16="http://schemas.microsoft.com/office/drawing/2014/main" id="{E04169CE-6F52-D459-B493-40519EC2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67" y="2448350"/>
            <a:ext cx="2930471" cy="39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UFF.png">
            <a:extLst>
              <a:ext uri="{FF2B5EF4-FFF2-40B4-BE49-F238E27FC236}">
                <a16:creationId xmlns:a16="http://schemas.microsoft.com/office/drawing/2014/main" id="{D662E2DE-705D-E532-421D-F75F9571A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99" y="3837136"/>
            <a:ext cx="601591" cy="61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61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85DDE-F84C-C732-C574-BA7D598B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A90079-DD28-1E89-9444-0BCD8E26C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933" y="438354"/>
            <a:ext cx="10515600" cy="6030887"/>
          </a:xfrm>
        </p:spPr>
        <p:txBody>
          <a:bodyPr anchor="ctr"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tr-TR" sz="4000" b="1" dirty="0" err="1">
                <a:solidFill>
                  <a:srgbClr val="C00000"/>
                </a:solidFill>
              </a:rPr>
              <a:t>Vejamos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alguns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fatos</a:t>
            </a:r>
            <a:endParaRPr lang="tr-TR" sz="4000" b="1" dirty="0">
              <a:solidFill>
                <a:srgbClr val="C00000"/>
              </a:solidFill>
            </a:endParaRPr>
          </a:p>
          <a:p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endParaRPr lang="tr-TR" dirty="0"/>
          </a:p>
          <a:p>
            <a:r>
              <a:rPr lang="tr-TR" dirty="0"/>
              <a:t>"...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encourage</a:t>
            </a:r>
            <a:r>
              <a:rPr lang="tr-TR" dirty="0"/>
              <a:t> </a:t>
            </a:r>
            <a:r>
              <a:rPr lang="tr-TR" dirty="0" err="1"/>
              <a:t>authors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validate</a:t>
            </a:r>
            <a:r>
              <a:rPr lang="tr-TR" dirty="0"/>
              <a:t> </a:t>
            </a:r>
            <a:r>
              <a:rPr lang="tr-TR" dirty="0" err="1"/>
              <a:t>inferences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ground</a:t>
            </a:r>
            <a:r>
              <a:rPr lang="tr-TR" dirty="0"/>
              <a:t> </a:t>
            </a:r>
            <a:r>
              <a:rPr lang="tr-TR" dirty="0" err="1"/>
              <a:t>truth</a:t>
            </a:r>
            <a:r>
              <a:rPr lang="tr-TR" dirty="0"/>
              <a:t>"</a:t>
            </a:r>
          </a:p>
          <a:p>
            <a:r>
              <a:rPr lang="tr-TR" dirty="0"/>
              <a:t>"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community</a:t>
            </a:r>
            <a:r>
              <a:rPr lang="tr-TR" dirty="0"/>
              <a:t> </a:t>
            </a:r>
            <a:r>
              <a:rPr lang="tr-TR" dirty="0" err="1"/>
              <a:t>contribution</a:t>
            </a:r>
            <a:r>
              <a:rPr lang="tr-TR" dirty="0"/>
              <a:t> </a:t>
            </a:r>
            <a:r>
              <a:rPr lang="tr-TR" dirty="0" err="1"/>
              <a:t>award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</a:t>
            </a:r>
            <a:r>
              <a:rPr lang="tr-TR" dirty="0" err="1"/>
              <a:t>recognize</a:t>
            </a:r>
            <a:r>
              <a:rPr lang="tr-TR" dirty="0"/>
              <a:t> a </a:t>
            </a:r>
            <a:r>
              <a:rPr lang="tr-TR" dirty="0" err="1"/>
              <a:t>paper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an</a:t>
            </a:r>
            <a:br>
              <a:rPr lang="tr-TR" dirty="0"/>
            </a:br>
            <a:r>
              <a:rPr lang="tr-TR" dirty="0" err="1"/>
              <a:t>outstanding</a:t>
            </a:r>
            <a:r>
              <a:rPr lang="tr-TR" dirty="0"/>
              <a:t> </a:t>
            </a:r>
            <a:r>
              <a:rPr lang="tr-TR" dirty="0" err="1"/>
              <a:t>contribution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community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form of a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dataset</a:t>
            </a:r>
            <a:r>
              <a:rPr lang="tr-TR" dirty="0"/>
              <a:t>..."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6877B8C-41C5-7B9E-6D0B-52E0F066B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46" y="1390852"/>
            <a:ext cx="7673661" cy="32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BB3C1-6CE4-7228-31D4-BFCEF98A1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76184B-5A57-3711-1742-F3E191007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933" y="438354"/>
            <a:ext cx="10515600" cy="6030887"/>
          </a:xfrm>
        </p:spPr>
        <p:txBody>
          <a:bodyPr anchor="ctr"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tr-TR" sz="4000" b="1" dirty="0" err="1">
                <a:solidFill>
                  <a:srgbClr val="C00000"/>
                </a:solidFill>
              </a:rPr>
              <a:t>Vejamos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alguns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fatos</a:t>
            </a:r>
            <a:endParaRPr lang="tr-TR" sz="4000" b="1" dirty="0">
              <a:solidFill>
                <a:srgbClr val="C00000"/>
              </a:solidFill>
            </a:endParaRPr>
          </a:p>
          <a:p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r>
              <a:rPr lang="tr-TR" dirty="0"/>
              <a:t>"... </a:t>
            </a:r>
            <a:r>
              <a:rPr lang="en-US" dirty="0"/>
              <a:t>To encourage data sharing and reproducibility, authors will be</a:t>
            </a:r>
            <a:br>
              <a:rPr lang="en-US" dirty="0"/>
            </a:br>
            <a:r>
              <a:rPr lang="en-US" dirty="0"/>
              <a:t>required to make a declaration on artifact availability</a:t>
            </a:r>
            <a:r>
              <a:rPr lang="tr-TR" dirty="0"/>
              <a:t>"</a:t>
            </a:r>
          </a:p>
          <a:p>
            <a:r>
              <a:rPr lang="tr-TR" dirty="0"/>
              <a:t>"</a:t>
            </a:r>
            <a:r>
              <a:rPr lang="en-US" dirty="0"/>
              <a:t>In the case of no availability of artifacts, the authors are expected</a:t>
            </a:r>
            <a:br>
              <a:rPr lang="en-US" dirty="0"/>
            </a:br>
            <a:r>
              <a:rPr lang="en-US" dirty="0"/>
              <a:t>to explain why this is the case in a specific section”</a:t>
            </a:r>
          </a:p>
          <a:p>
            <a:r>
              <a:rPr lang="en-US" dirty="0"/>
              <a:t>“All papers accepted to the program will be shepherded to ensure</a:t>
            </a:r>
            <a:br>
              <a:rPr lang="en-US" dirty="0"/>
            </a:br>
            <a:r>
              <a:rPr lang="en-US" dirty="0"/>
              <a:t>that the artifacts promised have been made available.”</a:t>
            </a:r>
          </a:p>
        </p:txBody>
      </p:sp>
      <p:pic>
        <p:nvPicPr>
          <p:cNvPr id="3" name="Picture 2" descr="A close up of text&#10;&#10;AI-generated content may be incorrect.">
            <a:extLst>
              <a:ext uri="{FF2B5EF4-FFF2-40B4-BE49-F238E27FC236}">
                <a16:creationId xmlns:a16="http://schemas.microsoft.com/office/drawing/2014/main" id="{5FCFACD2-D033-5E86-9A3F-9B8D8276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73" y="1531544"/>
            <a:ext cx="9428480" cy="21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1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56CCE-D898-CDAC-8DD1-6430D6F8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C3449B-3026-2532-04F5-7A892A0A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933" y="438354"/>
            <a:ext cx="10515600" cy="6030887"/>
          </a:xfrm>
        </p:spPr>
        <p:txBody>
          <a:bodyPr anchor="ctr"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tr-TR" sz="4000" b="1" dirty="0" err="1">
                <a:solidFill>
                  <a:srgbClr val="C00000"/>
                </a:solidFill>
              </a:rPr>
              <a:t>Vejamos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alguns</a:t>
            </a:r>
            <a:r>
              <a:rPr lang="tr-TR" sz="4000" b="1" dirty="0">
                <a:solidFill>
                  <a:srgbClr val="C00000"/>
                </a:solidFill>
              </a:rPr>
              <a:t> </a:t>
            </a:r>
            <a:r>
              <a:rPr lang="tr-TR" sz="4000" b="1" dirty="0" err="1">
                <a:solidFill>
                  <a:srgbClr val="C00000"/>
                </a:solidFill>
              </a:rPr>
              <a:t>fatos</a:t>
            </a:r>
            <a:endParaRPr lang="tr-TR" sz="4000" b="1" dirty="0">
              <a:solidFill>
                <a:srgbClr val="C00000"/>
              </a:solidFill>
            </a:endParaRPr>
          </a:p>
          <a:p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8" name="Picture 7" descr="A close up of text&#10;&#10;AI-generated content may be incorrect.">
            <a:extLst>
              <a:ext uri="{FF2B5EF4-FFF2-40B4-BE49-F238E27FC236}">
                <a16:creationId xmlns:a16="http://schemas.microsoft.com/office/drawing/2014/main" id="{FFB672B7-6879-6092-2202-AF427F194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73" y="1531544"/>
            <a:ext cx="9428480" cy="2141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2B3FB-2739-CB8B-5211-7552DBF48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520" y="3914987"/>
            <a:ext cx="9691480" cy="9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6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6BE0-D423-9F55-FC8C-5EBF30345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xt&#10;&#10;AI-generated content may be incorrect.">
            <a:extLst>
              <a:ext uri="{FF2B5EF4-FFF2-40B4-BE49-F238E27FC236}">
                <a16:creationId xmlns:a16="http://schemas.microsoft.com/office/drawing/2014/main" id="{3C0E7095-C860-E82C-5EC9-D2EF6A8E8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44" y="1666239"/>
            <a:ext cx="9649857" cy="41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8E34FC-E813-448F-70BC-AE1560F89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2203" y="572559"/>
            <a:ext cx="8975514" cy="5561541"/>
          </a:xfrm>
        </p:spPr>
        <p:txBody>
          <a:bodyPr lIns="72000" tIns="45720" rIns="72000" bIns="45720" anchor="t"/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Pós-doutor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pela </a:t>
            </a:r>
            <a:r>
              <a:rPr lang="pt-BR" sz="2400" b="1" dirty="0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UMass-Amherst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;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Doutor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pela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COPPE/UFRJ</a:t>
            </a:r>
            <a:endParaRPr lang="pt-BR" b="1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pt-BR" sz="800" dirty="0">
              <a:solidFill>
                <a:schemeClr val="tx1"/>
              </a:solidFill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Professor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do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IC/UFF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desde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2011</a:t>
            </a:r>
            <a:endParaRPr lang="pt-BR" sz="2400" dirty="0">
              <a:solidFill>
                <a:schemeClr val="tx1"/>
              </a:solidFill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pt-BR" sz="800" dirty="0">
              <a:solidFill>
                <a:schemeClr val="tx1"/>
              </a:solidFill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Atua nas áreas de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Redes de Computadores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,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Sistemas Distribuídos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,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Segurança em Sistemas Computacionais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Ciência de Dados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, mais especificamente em:</a:t>
            </a:r>
            <a:endParaRPr lang="pt-BR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 escalabilidade de soluções de </a:t>
            </a:r>
            <a:r>
              <a:rPr lang="pt-BR" sz="2400" b="1" i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Blockchain</a:t>
            </a:r>
            <a:r>
              <a:rPr lang="pt-BR" sz="2400" i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 aplicação de soluções de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Inteligência Artificial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em problemas de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Sistemas de Redes e Segurança</a:t>
            </a:r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4" name="Imagem 3" descr="Foto preta e branca de homem com óculos de grau&#10;&#10;O conteúdo gerado por IA pode estar incorreto.">
            <a:extLst>
              <a:ext uri="{FF2B5EF4-FFF2-40B4-BE49-F238E27FC236}">
                <a16:creationId xmlns:a16="http://schemas.microsoft.com/office/drawing/2014/main" id="{44E86723-7388-8AD4-6C03-1DCC304C6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3027363"/>
            <a:ext cx="2488142" cy="2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7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186BE-5CF0-FD5D-F53B-9C59DA30B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374444F7-9BC3-AA80-DA87-DB1814CC5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83" y="377632"/>
            <a:ext cx="9527111" cy="648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5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631E8-728A-0060-D235-C097CA081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D12D9E8E-3B21-81EB-D39E-35F4ED54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27" y="577209"/>
            <a:ext cx="9658773" cy="15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67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FD5D-E9E9-F3CC-8D33-B59C8109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EB122333-937B-F672-E666-4FE20294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27" y="577209"/>
            <a:ext cx="9658773" cy="1541424"/>
          </a:xfrm>
          <a:prstGeom prst="rect">
            <a:avLst/>
          </a:prstGeom>
        </p:spPr>
      </p:pic>
      <p:pic>
        <p:nvPicPr>
          <p:cNvPr id="4" name="Picture 3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A10FBF45-53EF-D9BF-6EB4-CA8125701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227" y="1874520"/>
            <a:ext cx="7467600" cy="19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2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A33AB-9D58-1446-C39D-B325DC7A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EC0F8FF4-2677-D6E0-E2B6-2A27C58C9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27" y="577209"/>
            <a:ext cx="9658773" cy="1541424"/>
          </a:xfrm>
          <a:prstGeom prst="rect">
            <a:avLst/>
          </a:prstGeom>
        </p:spPr>
      </p:pic>
      <p:pic>
        <p:nvPicPr>
          <p:cNvPr id="4" name="Picture 3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8555F65F-8B50-1186-7F9B-FC2F105B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227" y="1874520"/>
            <a:ext cx="7467600" cy="1998133"/>
          </a:xfrm>
          <a:prstGeom prst="rect">
            <a:avLst/>
          </a:prstGeom>
        </p:spPr>
      </p:pic>
      <p:pic>
        <p:nvPicPr>
          <p:cNvPr id="5" name="Picture 4" descr="A logo with a green and blue design&#10;&#10;AI-generated content may be incorrect.">
            <a:extLst>
              <a:ext uri="{FF2B5EF4-FFF2-40B4-BE49-F238E27FC236}">
                <a16:creationId xmlns:a16="http://schemas.microsoft.com/office/drawing/2014/main" id="{42B7841E-F5FE-CC75-E4BA-238B00E30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173" y="3154897"/>
            <a:ext cx="5486400" cy="201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9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6C22B-5E3C-8931-ADC4-ED055290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1EB9C2E0-34FB-C7C5-6944-39EAA7F76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27" y="577209"/>
            <a:ext cx="9658773" cy="1541424"/>
          </a:xfrm>
          <a:prstGeom prst="rect">
            <a:avLst/>
          </a:prstGeom>
        </p:spPr>
      </p:pic>
      <p:pic>
        <p:nvPicPr>
          <p:cNvPr id="4" name="Picture 3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51DD6695-B784-13C2-D150-F59346609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227" y="1874520"/>
            <a:ext cx="7467600" cy="1998133"/>
          </a:xfrm>
          <a:prstGeom prst="rect">
            <a:avLst/>
          </a:prstGeom>
        </p:spPr>
      </p:pic>
      <p:pic>
        <p:nvPicPr>
          <p:cNvPr id="5" name="Picture 4" descr="A logo with a green and blue design&#10;&#10;AI-generated content may be incorrect.">
            <a:extLst>
              <a:ext uri="{FF2B5EF4-FFF2-40B4-BE49-F238E27FC236}">
                <a16:creationId xmlns:a16="http://schemas.microsoft.com/office/drawing/2014/main" id="{0D6CD93F-8D43-D989-9455-852B6D040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173" y="3154897"/>
            <a:ext cx="5486400" cy="2015067"/>
          </a:xfrm>
          <a:prstGeom prst="rect">
            <a:avLst/>
          </a:prstGeom>
        </p:spPr>
      </p:pic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C33D45B-AFA2-8786-7582-63684272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227" y="1955982"/>
            <a:ext cx="9658773" cy="39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FE76-FD85-F4D2-F601-9A85FF7DC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F857B3F0-0D0E-684E-329B-BC4353C7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Repositório de Dados de Rede</a:t>
            </a:r>
          </a:p>
        </p:txBody>
      </p:sp>
      <p:pic>
        <p:nvPicPr>
          <p:cNvPr id="4" name="Google Shape;145;p2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90216DD1-F135-7B0B-B360-BB4321C102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2562" y="2181065"/>
            <a:ext cx="8070837" cy="320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24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6D9FD-518E-D8DE-5DF5-48379A95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FAA8AC3C-59A9-2998-788C-CF59D10C9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Repositório de Dados de Rede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BFED4D-9634-8414-87B5-079304E5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24" y="1594606"/>
            <a:ext cx="9292521" cy="33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98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D9CA1-EBAC-7A8C-15A4-E66FC21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computer&#10;&#10;AI-generated content may be incorrect.">
            <a:extLst>
              <a:ext uri="{FF2B5EF4-FFF2-40B4-BE49-F238E27FC236}">
                <a16:creationId xmlns:a16="http://schemas.microsoft.com/office/drawing/2014/main" id="{2FD6C4F7-B410-8081-6501-7A29BD625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232" y="609601"/>
            <a:ext cx="9677769" cy="59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98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0AC56-F894-353C-F2AB-C1C9B573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8B518CFA-5DB6-2607-7C48-A91076F5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Repositório de Dados de Rede</a:t>
            </a:r>
          </a:p>
        </p:txBody>
      </p:sp>
      <p:pic>
        <p:nvPicPr>
          <p:cNvPr id="4" name="Google Shape;145;p2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B0DE0CA0-553A-FE97-E600-7CBE0AB161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2562" y="2181065"/>
            <a:ext cx="8070837" cy="32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D04689-9FD8-01C9-6A7D-53BD3A67967B}"/>
              </a:ext>
            </a:extLst>
          </p:cNvPr>
          <p:cNvSpPr/>
          <p:nvPr/>
        </p:nvSpPr>
        <p:spPr>
          <a:xfrm>
            <a:off x="3482563" y="3429000"/>
            <a:ext cx="3956816" cy="180728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899230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05D2E-3F65-AC79-05DF-5DD9EBE33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709B7ECD-39BE-C9E3-978C-4ACD81C9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Catálogo de Dados de Rede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593F95-4CCB-0519-DBDF-BA6E1743A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158" y="1045028"/>
            <a:ext cx="9667199" cy="45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1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56D52A-B3BB-3B29-FD91-6556C85AD1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53453" y="276225"/>
            <a:ext cx="9324762" cy="6387041"/>
          </a:xfrm>
        </p:spPr>
        <p:txBody>
          <a:bodyPr lIns="72000" tIns="45720" rIns="72000" bIns="45720" anchor="t"/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Atua na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Embrapa Agricultura Digital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, um dos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Centros de Pesquisa da Empresa Brasileira de Pesquisa Agropecuária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. </a:t>
            </a:r>
            <a:endParaRPr lang="pt-B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pt-BR" sz="800" dirty="0">
              <a:solidFill>
                <a:schemeClr val="tx1"/>
              </a:solidFill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Doutora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em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Ambiente e Sociedade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pela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Universidade Estadual de Campinas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; </a:t>
            </a:r>
            <a:endParaRPr lang="pt-BR" b="1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pt-BR" sz="800" b="1" dirty="0">
              <a:solidFill>
                <a:schemeClr val="tx1"/>
              </a:solidFill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Mestre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em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Ecologia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pelo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Instituto Nacional de Pesquisas da Amazônia</a:t>
            </a:r>
            <a:endParaRPr lang="pt-BR" b="1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8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 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Graduada em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Engenharia Florestal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pela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Universidade de São Paulo</a:t>
            </a:r>
            <a:endParaRPr lang="pt-BR" b="1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pt-BR" sz="800" dirty="0">
              <a:solidFill>
                <a:schemeClr val="tx1"/>
              </a:solidFill>
              <a:latin typeface="Barlow Ligh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Coordena a Rede Temática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GO FAIR Brasil Agricultura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e a </a:t>
            </a:r>
            <a:r>
              <a:rPr lang="pt-BR" sz="2400" b="1" i="1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Research</a:t>
            </a:r>
            <a:r>
              <a:rPr lang="pt-BR" sz="2400" b="1" i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Data Alliance </a:t>
            </a:r>
            <a:r>
              <a:rPr lang="pt-BR" sz="2400" b="1" i="1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Improving</a:t>
            </a:r>
            <a:r>
              <a:rPr lang="pt-BR" sz="2400" b="1" i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Global </a:t>
            </a:r>
            <a:r>
              <a:rPr lang="pt-BR" sz="2400" b="1" i="1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Agricultural</a:t>
            </a:r>
            <a:r>
              <a:rPr lang="pt-BR" sz="2400" b="1" i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Data Community </a:t>
            </a:r>
            <a:r>
              <a:rPr lang="pt-BR" sz="2400" b="1" i="1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of</a:t>
            </a:r>
            <a:r>
              <a:rPr lang="pt-BR" sz="2400" b="1" i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</a:t>
            </a:r>
            <a:r>
              <a:rPr lang="pt-BR" sz="2400" b="1" i="1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Practice</a:t>
            </a:r>
            <a:r>
              <a:rPr lang="pt-BR" sz="2400" b="1" i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</a:t>
            </a:r>
          </a:p>
        </p:txBody>
      </p:sp>
      <p:pic>
        <p:nvPicPr>
          <p:cNvPr id="4" name="Imagem 3" descr="Mulher sorrindo posando para foto&#10;&#10;O conteúdo gerado por IA pode estar incorreto.">
            <a:extLst>
              <a:ext uri="{FF2B5EF4-FFF2-40B4-BE49-F238E27FC236}">
                <a16:creationId xmlns:a16="http://schemas.microsoft.com/office/drawing/2014/main" id="{E7425656-8D06-18AC-2E00-964E89585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5" y="2710920"/>
            <a:ext cx="2200276" cy="29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9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C566-959E-B6C8-0DA3-372E2820D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536F6F7E-489E-253E-2887-EE542F4E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Catálogo de Dados de Rede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79D7B2-B0EC-49A8-0886-64F37D82E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844" y="762095"/>
            <a:ext cx="9697176" cy="53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89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558FA-6A04-8C1A-9996-0269A632B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BBBA6104-9AAA-C05E-E38A-1B75510C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Catálogo de Dados de Rede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74F72F-08DE-1035-07B3-681251A4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555" y="846160"/>
            <a:ext cx="9708444" cy="60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1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6FC65-3957-1FE4-E28F-EF43634D5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394F662C-EB22-A487-BC3F-7BFE775A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Catálogo de Dados de Rede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1B36B31-58A0-5E2E-A175-C3F4B99B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389" y="1056266"/>
            <a:ext cx="9591220" cy="54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40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395CC-A039-202E-345D-B70319697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2B5D0639-CA9E-293C-DE63-7C2E2779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Repositório de Dados de Rede</a:t>
            </a:r>
          </a:p>
        </p:txBody>
      </p:sp>
      <p:pic>
        <p:nvPicPr>
          <p:cNvPr id="4" name="Google Shape;145;p2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A21E435B-BA21-2F17-DAAE-F56D7AF86E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2562" y="2181065"/>
            <a:ext cx="8070837" cy="32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BDE6D33-039C-2E07-A55F-022896BFEFF7}"/>
              </a:ext>
            </a:extLst>
          </p:cNvPr>
          <p:cNvSpPr/>
          <p:nvPr/>
        </p:nvSpPr>
        <p:spPr>
          <a:xfrm>
            <a:off x="7517980" y="3429000"/>
            <a:ext cx="3956816" cy="180728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833161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854D7-1F94-49DA-372D-C6621A98D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35CFAAF3-7EC8-9D1F-6233-585996E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49" y="366185"/>
            <a:ext cx="8680287" cy="678844"/>
          </a:xfrm>
        </p:spPr>
        <p:txBody>
          <a:bodyPr/>
          <a:lstStyle/>
          <a:p>
            <a:r>
              <a:rPr lang="pt-BR" dirty="0"/>
              <a:t>Catálogo de Dados de Rede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3A0335-4DF5-5F66-02F7-892E06E3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59" y="911621"/>
            <a:ext cx="9725024" cy="5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08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E2AC810-69D3-AAD7-41C6-57634D46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Datasets</a:t>
            </a:r>
            <a:r>
              <a:rPr lang="pt-BR" dirty="0"/>
              <a:t> Disponíveis</a:t>
            </a:r>
          </a:p>
        </p:txBody>
      </p:sp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7B1FA8BC-06C9-622F-ADC4-463276033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438" y="1045029"/>
            <a:ext cx="1555172" cy="5446788"/>
          </a:xfrm>
          <a:prstGeom prst="rect">
            <a:avLst/>
          </a:prstGeom>
        </p:spPr>
      </p:pic>
      <p:sp>
        <p:nvSpPr>
          <p:cNvPr id="11" name="Google Shape;189;p24">
            <a:extLst>
              <a:ext uri="{FF2B5EF4-FFF2-40B4-BE49-F238E27FC236}">
                <a16:creationId xmlns:a16="http://schemas.microsoft.com/office/drawing/2014/main" id="{0BAD86BF-2178-F64B-162C-089693739E7B}"/>
              </a:ext>
            </a:extLst>
          </p:cNvPr>
          <p:cNvSpPr txBox="1">
            <a:spLocks/>
          </p:cNvSpPr>
          <p:nvPr/>
        </p:nvSpPr>
        <p:spPr>
          <a:xfrm>
            <a:off x="4189609" y="1058574"/>
            <a:ext cx="3732459" cy="544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1EFF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55591">
              <a:spcBef>
                <a:spcPts val="0"/>
              </a:spcBef>
              <a:buSzPts val="2000"/>
              <a:buFont typeface="Arial" panose="020B0604020202020204" pitchFamily="34" charset="0"/>
              <a:buChar char="●"/>
            </a:pPr>
            <a:r>
              <a:rPr lang="pt-BR" sz="1600" b="1" dirty="0">
                <a:solidFill>
                  <a:schemeClr val="tx1"/>
                </a:solidFill>
              </a:rPr>
              <a:t>Via Ipê</a:t>
            </a:r>
          </a:p>
          <a:p>
            <a:pPr>
              <a:spcBef>
                <a:spcPts val="0"/>
              </a:spcBef>
            </a:pPr>
            <a:endParaRPr lang="pt-BR" sz="16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2000"/>
            </a:pPr>
            <a:r>
              <a:rPr lang="pt-BR" sz="1600" dirty="0">
                <a:solidFill>
                  <a:schemeClr val="tx1"/>
                </a:solidFill>
              </a:rPr>
              <a:t>+ Medições </a:t>
            </a:r>
            <a:r>
              <a:rPr lang="pt-BR" sz="1600" u="sng" dirty="0">
                <a:solidFill>
                  <a:schemeClr val="tx1"/>
                </a:solidFill>
              </a:rPr>
              <a:t>entre </a:t>
            </a:r>
            <a:r>
              <a:rPr lang="pt-BR" sz="1600" u="sng" dirty="0" err="1">
                <a:solidFill>
                  <a:schemeClr val="tx1"/>
                </a:solidFill>
              </a:rPr>
              <a:t>PoPs</a:t>
            </a:r>
            <a:r>
              <a:rPr lang="pt-BR" sz="1600" u="sng" dirty="0">
                <a:solidFill>
                  <a:schemeClr val="tx1"/>
                </a:solidFill>
              </a:rPr>
              <a:t> e instituições</a:t>
            </a:r>
            <a:r>
              <a:rPr lang="pt-BR" sz="1600" dirty="0">
                <a:solidFill>
                  <a:schemeClr val="tx1"/>
                </a:solidFill>
              </a:rPr>
              <a:t> conectadas;</a:t>
            </a:r>
          </a:p>
          <a:p>
            <a:pPr>
              <a:spcBef>
                <a:spcPts val="0"/>
              </a:spcBef>
            </a:pPr>
            <a:endParaRPr lang="pt-BR" sz="1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2000"/>
            </a:pPr>
            <a:r>
              <a:rPr lang="pt-BR" sz="1600" dirty="0">
                <a:solidFill>
                  <a:schemeClr val="tx1"/>
                </a:solidFill>
              </a:rPr>
              <a:t>+ Dados (</a:t>
            </a:r>
            <a:r>
              <a:rPr lang="pt-BR" sz="1600" dirty="0" err="1">
                <a:solidFill>
                  <a:schemeClr val="tx1"/>
                </a:solidFill>
              </a:rPr>
              <a:t>avg</a:t>
            </a:r>
            <a:r>
              <a:rPr lang="pt-BR" sz="1600" dirty="0">
                <a:solidFill>
                  <a:schemeClr val="tx1"/>
                </a:solidFill>
              </a:rPr>
              <a:t>/min/</a:t>
            </a:r>
            <a:r>
              <a:rPr lang="pt-BR" sz="1600" dirty="0" err="1">
                <a:solidFill>
                  <a:schemeClr val="tx1"/>
                </a:solidFill>
              </a:rPr>
              <a:t>max</a:t>
            </a:r>
            <a:r>
              <a:rPr lang="pt-BR" sz="1600" dirty="0">
                <a:solidFill>
                  <a:schemeClr val="tx1"/>
                </a:solidFill>
              </a:rPr>
              <a:t>):</a:t>
            </a:r>
          </a:p>
          <a:p>
            <a:pPr>
              <a:spcBef>
                <a:spcPts val="0"/>
              </a:spcBef>
            </a:pPr>
            <a:endParaRPr lang="pt-BR" sz="1600" dirty="0">
              <a:solidFill>
                <a:schemeClr val="tx1"/>
              </a:solidFill>
            </a:endParaRP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Perda de Pacotes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Latência 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Taxa de Download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Taxa de Upload 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…</a:t>
            </a:r>
          </a:p>
          <a:p>
            <a:pPr marL="253994" lvl="1">
              <a:spcBef>
                <a:spcPts val="0"/>
              </a:spcBef>
              <a:buSzPts val="2000"/>
            </a:pPr>
            <a:endParaRPr lang="pt-BR" sz="1600" dirty="0"/>
          </a:p>
          <a:p>
            <a:pPr indent="-355591">
              <a:spcBef>
                <a:spcPts val="0"/>
              </a:spcBef>
              <a:buSzPts val="2000"/>
              <a:buFont typeface="Arial" panose="020B0604020202020204" pitchFamily="34" charset="0"/>
              <a:buChar char="●"/>
            </a:pPr>
            <a:r>
              <a:rPr lang="pt-BR" sz="1600" b="1" dirty="0">
                <a:solidFill>
                  <a:schemeClr val="tx1"/>
                </a:solidFill>
              </a:rPr>
              <a:t>M-</a:t>
            </a:r>
            <a:r>
              <a:rPr lang="pt-BR" sz="1600" b="1" dirty="0" err="1">
                <a:solidFill>
                  <a:schemeClr val="tx1"/>
                </a:solidFill>
              </a:rPr>
              <a:t>Lab</a:t>
            </a:r>
            <a:endParaRPr lang="pt-BR" sz="16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pt-BR" sz="16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2000"/>
            </a:pPr>
            <a:r>
              <a:rPr lang="pt-BR" sz="1600" dirty="0">
                <a:solidFill>
                  <a:schemeClr val="tx1"/>
                </a:solidFill>
              </a:rPr>
              <a:t>+ Plataforma aberta para medições de desempenho da Internet</a:t>
            </a:r>
          </a:p>
          <a:p>
            <a:pPr>
              <a:spcBef>
                <a:spcPts val="0"/>
              </a:spcBef>
              <a:buSzPts val="2000"/>
            </a:pPr>
            <a:r>
              <a:rPr lang="pt-BR" sz="1600" dirty="0">
                <a:solidFill>
                  <a:schemeClr val="tx1"/>
                </a:solidFill>
              </a:rPr>
              <a:t>+ Financiada pela </a:t>
            </a:r>
            <a:r>
              <a:rPr lang="pt-BR" sz="1600" dirty="0" err="1">
                <a:solidFill>
                  <a:schemeClr val="tx1"/>
                </a:solidFill>
              </a:rPr>
              <a:t>Code</a:t>
            </a:r>
            <a:r>
              <a:rPr lang="pt-BR" sz="1600" dirty="0">
                <a:solidFill>
                  <a:schemeClr val="tx1"/>
                </a:solidFill>
              </a:rPr>
              <a:t> for Science &amp; Society</a:t>
            </a:r>
          </a:p>
          <a:p>
            <a:pPr>
              <a:spcBef>
                <a:spcPts val="0"/>
              </a:spcBef>
            </a:pPr>
            <a:endParaRPr lang="pt-BR" sz="1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2000"/>
            </a:pPr>
            <a:r>
              <a:rPr lang="pt-BR" sz="1600" dirty="0">
                <a:solidFill>
                  <a:schemeClr val="tx1"/>
                </a:solidFill>
              </a:rPr>
              <a:t>+ Dados: </a:t>
            </a:r>
          </a:p>
          <a:p>
            <a:pPr>
              <a:spcBef>
                <a:spcPts val="0"/>
              </a:spcBef>
            </a:pPr>
            <a:endParaRPr lang="pt-BR" sz="1600" dirty="0">
              <a:solidFill>
                <a:schemeClr val="tx1"/>
              </a:solidFill>
            </a:endParaRP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NDT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Dash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Reverse </a:t>
            </a:r>
            <a:r>
              <a:rPr lang="pt-BR" sz="1600" dirty="0" err="1"/>
              <a:t>Traceroute</a:t>
            </a:r>
            <a:endParaRPr lang="pt-BR" sz="1600" dirty="0"/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…</a:t>
            </a:r>
          </a:p>
        </p:txBody>
      </p:sp>
      <p:sp>
        <p:nvSpPr>
          <p:cNvPr id="12" name="Google Shape;190;p24">
            <a:extLst>
              <a:ext uri="{FF2B5EF4-FFF2-40B4-BE49-F238E27FC236}">
                <a16:creationId xmlns:a16="http://schemas.microsoft.com/office/drawing/2014/main" id="{E24DA117-A5ED-109F-5C83-3DC934E815D4}"/>
              </a:ext>
            </a:extLst>
          </p:cNvPr>
          <p:cNvSpPr txBox="1">
            <a:spLocks/>
          </p:cNvSpPr>
          <p:nvPr/>
        </p:nvSpPr>
        <p:spPr>
          <a:xfrm>
            <a:off x="7922068" y="1045029"/>
            <a:ext cx="4248957" cy="394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55591">
              <a:spcBef>
                <a:spcPts val="0"/>
              </a:spcBef>
              <a:buSzPts val="2000"/>
              <a:buFont typeface="Arial" panose="020B0604020202020204" pitchFamily="34" charset="0"/>
              <a:buChar char="●"/>
            </a:pPr>
            <a:r>
              <a:rPr lang="pt-BR" sz="1600" b="1" dirty="0" err="1"/>
              <a:t>MonIPÊ</a:t>
            </a:r>
            <a:r>
              <a:rPr lang="pt-BR" sz="1600" b="1" dirty="0"/>
              <a:t> (</a:t>
            </a:r>
            <a:r>
              <a:rPr lang="pt-BR" sz="1600" b="1" dirty="0" err="1"/>
              <a:t>PerfSONAR</a:t>
            </a:r>
            <a:r>
              <a:rPr lang="pt-BR" sz="1600" b="1" dirty="0"/>
              <a:t>)</a:t>
            </a:r>
          </a:p>
          <a:p>
            <a:pPr indent="0">
              <a:spcBef>
                <a:spcPts val="0"/>
              </a:spcBef>
            </a:pPr>
            <a:endParaRPr lang="pt-BR" sz="1600" b="1" dirty="0"/>
          </a:p>
          <a:p>
            <a:pPr indent="-355591">
              <a:spcBef>
                <a:spcPts val="0"/>
              </a:spcBef>
              <a:buSzPts val="2000"/>
              <a:buFont typeface="Arial" panose="020B0604020202020204" pitchFamily="34" charset="0"/>
              <a:buChar char="●"/>
            </a:pPr>
            <a:r>
              <a:rPr lang="pt-BR" sz="1600" dirty="0"/>
              <a:t>Medições </a:t>
            </a:r>
            <a:r>
              <a:rPr lang="pt-BR" sz="1600" u="sng" dirty="0"/>
              <a:t>entre </a:t>
            </a:r>
            <a:r>
              <a:rPr lang="pt-BR" sz="1600" u="sng" dirty="0" err="1"/>
              <a:t>PoPs</a:t>
            </a:r>
            <a:r>
              <a:rPr lang="pt-BR" sz="1600" dirty="0"/>
              <a:t> e </a:t>
            </a:r>
            <a:r>
              <a:rPr lang="pt-BR" sz="1600" u="sng" dirty="0" err="1"/>
              <a:t>PoPs</a:t>
            </a:r>
            <a:r>
              <a:rPr lang="pt-BR" sz="1600" u="sng" dirty="0"/>
              <a:t> e outros serviços da Internet;</a:t>
            </a:r>
          </a:p>
          <a:p>
            <a:pPr indent="0">
              <a:spcBef>
                <a:spcPts val="0"/>
              </a:spcBef>
            </a:pPr>
            <a:endParaRPr lang="pt-BR" sz="1600" u="sng" dirty="0"/>
          </a:p>
          <a:p>
            <a:pPr indent="0">
              <a:spcBef>
                <a:spcPts val="0"/>
              </a:spcBef>
            </a:pPr>
            <a:endParaRPr lang="pt-BR" sz="1600" dirty="0"/>
          </a:p>
          <a:p>
            <a:pPr indent="-355591">
              <a:spcBef>
                <a:spcPts val="0"/>
              </a:spcBef>
              <a:buSzPts val="2000"/>
              <a:buFont typeface="Arial" panose="020B0604020202020204" pitchFamily="34" charset="0"/>
              <a:buChar char="●"/>
            </a:pPr>
            <a:r>
              <a:rPr lang="pt-BR" sz="1600" dirty="0"/>
              <a:t>Dados:</a:t>
            </a:r>
          </a:p>
          <a:p>
            <a:pPr marL="914377" indent="0">
              <a:spcBef>
                <a:spcPts val="0"/>
              </a:spcBef>
            </a:pPr>
            <a:endParaRPr lang="pt-BR" sz="1600" b="1" dirty="0"/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Perda de Pacotes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 err="1"/>
              <a:t>Traceroute</a:t>
            </a:r>
            <a:endParaRPr lang="pt-BR" sz="1600" dirty="0"/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Latência 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…</a:t>
            </a:r>
            <a:br>
              <a:rPr lang="pt-BR" sz="1600" dirty="0"/>
            </a:br>
            <a:endParaRPr lang="pt-BR" sz="1600" dirty="0"/>
          </a:p>
          <a:p>
            <a:pPr indent="-355591">
              <a:spcBef>
                <a:spcPts val="0"/>
              </a:spcBef>
              <a:buSzPts val="2000"/>
              <a:buFont typeface="Arial" panose="020B0604020202020204" pitchFamily="34" charset="0"/>
              <a:buChar char="●"/>
            </a:pPr>
            <a:r>
              <a:rPr lang="pt-BR" sz="1600" b="1" dirty="0" err="1"/>
              <a:t>NetFlow</a:t>
            </a:r>
            <a:endParaRPr lang="pt-BR" sz="1600" b="1" dirty="0"/>
          </a:p>
          <a:p>
            <a:pPr indent="0">
              <a:spcBef>
                <a:spcPts val="0"/>
              </a:spcBef>
            </a:pPr>
            <a:endParaRPr lang="pt-BR" sz="1600" b="1" dirty="0"/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pt-BR" sz="1600" dirty="0"/>
              <a:t>+ Medidas de fluxo de Redes dos roteadores</a:t>
            </a:r>
            <a:endParaRPr lang="pt-BR" sz="1600" u="sng" dirty="0"/>
          </a:p>
          <a:p>
            <a:pPr indent="0">
              <a:spcBef>
                <a:spcPts val="0"/>
              </a:spcBef>
            </a:pPr>
            <a:endParaRPr lang="pt-BR" sz="1600" u="sng" dirty="0"/>
          </a:p>
          <a:p>
            <a:pPr indent="0">
              <a:spcBef>
                <a:spcPts val="0"/>
              </a:spcBef>
            </a:pPr>
            <a:endParaRPr lang="pt-BR" sz="1600" dirty="0"/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pt-BR" sz="1600" dirty="0"/>
              <a:t>+ Dados:</a:t>
            </a:r>
          </a:p>
          <a:p>
            <a:pPr marL="914377" indent="0">
              <a:spcBef>
                <a:spcPts val="0"/>
              </a:spcBef>
            </a:pPr>
            <a:endParaRPr lang="pt-BR" sz="1600" b="1" dirty="0"/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Dados de Fluxo por amostragem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r>
              <a:rPr lang="pt-BR" sz="1600" dirty="0"/>
              <a:t>…</a:t>
            </a:r>
          </a:p>
          <a:p>
            <a:pPr lvl="1" indent="-355591">
              <a:spcBef>
                <a:spcPts val="0"/>
              </a:spcBef>
              <a:buSzPts val="2000"/>
              <a:buFont typeface="Arial" panose="020B0604020202020204" pitchFamily="34" charset="0"/>
              <a:buChar char="○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499533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6A4BD-F5C4-E731-A9D8-131157F7E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1F0DB8-E910-2718-89C2-40CF7477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629135"/>
            <a:ext cx="10199607" cy="3553188"/>
          </a:xfrm>
        </p:spPr>
        <p:txBody>
          <a:bodyPr anchor="ctr">
            <a:normAutofit/>
          </a:bodyPr>
          <a:lstStyle/>
          <a:p>
            <a:pPr>
              <a:spcAft>
                <a:spcPts val="1000"/>
              </a:spcAft>
            </a:pPr>
            <a:r>
              <a:rPr lang="tr-TR" sz="4267" b="1" dirty="0" err="1">
                <a:solidFill>
                  <a:srgbClr val="C00000"/>
                </a:solidFill>
              </a:rPr>
              <a:t>Algumas</a:t>
            </a:r>
            <a:r>
              <a:rPr lang="tr-TR" sz="4267" b="1" dirty="0">
                <a:solidFill>
                  <a:srgbClr val="C00000"/>
                </a:solidFill>
              </a:rPr>
              <a:t> </a:t>
            </a:r>
            <a:r>
              <a:rPr lang="tr-TR" sz="4267" b="1" dirty="0" err="1">
                <a:solidFill>
                  <a:srgbClr val="C00000"/>
                </a:solidFill>
              </a:rPr>
              <a:t>razões</a:t>
            </a:r>
            <a:r>
              <a:rPr lang="tr-TR" sz="4267" b="1" dirty="0">
                <a:solidFill>
                  <a:srgbClr val="C00000"/>
                </a:solidFill>
              </a:rPr>
              <a:t>:</a:t>
            </a:r>
          </a:p>
          <a:p>
            <a:pPr marL="457189" indent="-457189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tr-TR" sz="3200" b="1" dirty="0" err="1">
                <a:solidFill>
                  <a:srgbClr val="C00000"/>
                </a:solidFill>
              </a:rPr>
              <a:t>Viabilidade</a:t>
            </a:r>
            <a:r>
              <a:rPr lang="tr-TR" sz="3200" b="1" dirty="0">
                <a:solidFill>
                  <a:srgbClr val="C00000"/>
                </a:solidFill>
              </a:rPr>
              <a:t> de </a:t>
            </a:r>
            <a:r>
              <a:rPr lang="tr-TR" sz="3200" b="1" dirty="0" err="1">
                <a:solidFill>
                  <a:srgbClr val="C00000"/>
                </a:solidFill>
              </a:rPr>
              <a:t>pesquisa</a:t>
            </a:r>
            <a:endParaRPr lang="tr-TR" sz="3200" b="1" dirty="0">
              <a:solidFill>
                <a:srgbClr val="C00000"/>
              </a:solidFill>
            </a:endParaRPr>
          </a:p>
          <a:p>
            <a:pPr marL="457189" indent="-457189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tr-TR" sz="3200" b="1" dirty="0" err="1">
                <a:solidFill>
                  <a:srgbClr val="C00000"/>
                </a:solidFill>
              </a:rPr>
              <a:t>Reproducibilidade</a:t>
            </a:r>
            <a:r>
              <a:rPr lang="tr-TR" sz="3200" b="1" dirty="0">
                <a:solidFill>
                  <a:srgbClr val="C00000"/>
                </a:solidFill>
              </a:rPr>
              <a:t> e </a:t>
            </a:r>
            <a:r>
              <a:rPr lang="tr-TR" sz="3200" b="1" dirty="0" err="1">
                <a:solidFill>
                  <a:srgbClr val="C00000"/>
                </a:solidFill>
              </a:rPr>
              <a:t>Transparência</a:t>
            </a:r>
            <a:r>
              <a:rPr lang="tr-TR" sz="3200" b="1" dirty="0">
                <a:solidFill>
                  <a:srgbClr val="C00000"/>
                </a:solidFill>
              </a:rPr>
              <a:t> de </a:t>
            </a:r>
            <a:r>
              <a:rPr lang="tr-TR" sz="3200" b="1" dirty="0" err="1">
                <a:solidFill>
                  <a:srgbClr val="C00000"/>
                </a:solidFill>
              </a:rPr>
              <a:t>Pesquisa</a:t>
            </a:r>
            <a:endParaRPr lang="tr-TR" sz="3200" b="1" dirty="0">
              <a:solidFill>
                <a:srgbClr val="C00000"/>
              </a:solidFill>
            </a:endParaRPr>
          </a:p>
          <a:p>
            <a:pPr marL="457189" indent="-457189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tr-TR" sz="3200" b="1" dirty="0" err="1">
                <a:solidFill>
                  <a:srgbClr val="C00000"/>
                </a:solidFill>
              </a:rPr>
              <a:t>Fundamental</a:t>
            </a:r>
            <a:r>
              <a:rPr lang="tr-TR" sz="3200" b="1" dirty="0">
                <a:solidFill>
                  <a:srgbClr val="C00000"/>
                </a:solidFill>
              </a:rPr>
              <a:t> para o </a:t>
            </a:r>
            <a:r>
              <a:rPr lang="tr-TR" sz="3200" b="1" dirty="0" err="1">
                <a:solidFill>
                  <a:srgbClr val="C00000"/>
                </a:solidFill>
              </a:rPr>
              <a:t>avanço</a:t>
            </a:r>
            <a:r>
              <a:rPr lang="tr-TR" sz="3200" b="1" dirty="0">
                <a:solidFill>
                  <a:srgbClr val="C00000"/>
                </a:solidFill>
              </a:rPr>
              <a:t> de I.A.</a:t>
            </a:r>
          </a:p>
        </p:txBody>
      </p:sp>
      <p:pic>
        <p:nvPicPr>
          <p:cNvPr id="2" name="Picture 2" descr="idea man idea bulb thinking man with blue 3d question mark and exclamation  mark isolated on white ilustração do Stock | Adobe Stock">
            <a:extLst>
              <a:ext uri="{FF2B5EF4-FFF2-40B4-BE49-F238E27FC236}">
                <a16:creationId xmlns:a16="http://schemas.microsoft.com/office/drawing/2014/main" id="{3BBAF365-A9FC-667C-9CC6-C7BBC36D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82323"/>
            <a:ext cx="3527096" cy="35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263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13557-55CB-250E-0303-7871EFB17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94242-6F57-3EBF-A092-89D168AC99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pt-BR" sz="2650">
                <a:latin typeface="Barlow"/>
              </a:rPr>
              <a:t>Obrigado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E87AA2-8619-DA78-EDD4-A3846C809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pt-BR">
                <a:ea typeface="Calibri"/>
                <a:cs typeface="Calibri"/>
              </a:rPr>
              <a:t>Prof. Dr. Antônio Rocha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697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91340-B9C5-56B2-3E35-EB049580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A0563-4F69-7E7A-86E6-0057513E4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694" y="1978920"/>
            <a:ext cx="4324419" cy="975482"/>
          </a:xfrm>
        </p:spPr>
        <p:txBody>
          <a:bodyPr lIns="91440" tIns="45720" rIns="91440" bIns="45720" anchor="b"/>
          <a:lstStyle/>
          <a:p>
            <a:r>
              <a:rPr lang="pt-BR" sz="2650" dirty="0">
                <a:latin typeface="Barlow"/>
              </a:rPr>
              <a:t>Ciência Aberta na Pesquisa Agropecuária</a:t>
            </a:r>
            <a:endParaRPr lang="pt-BR" sz="265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286E66-A5A8-8E50-478A-86C6B37E9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9692" y="3428838"/>
            <a:ext cx="4324417" cy="446316"/>
          </a:xfrm>
        </p:spPr>
        <p:txBody>
          <a:bodyPr lIns="91440" tIns="45720" rIns="91440" bIns="45720" anchor="t"/>
          <a:lstStyle/>
          <a:p>
            <a:r>
              <a:rPr lang="pt-BR" dirty="0">
                <a:ea typeface="Calibri"/>
                <a:cs typeface="Calibri"/>
              </a:rPr>
              <a:t>Dra. Debora Drucker</a:t>
            </a:r>
          </a:p>
          <a:p>
            <a:r>
              <a:rPr lang="pt-BR" dirty="0">
                <a:ea typeface="Calibri"/>
                <a:cs typeface="Calibri"/>
              </a:rPr>
              <a:t>Embrapa</a:t>
            </a:r>
          </a:p>
        </p:txBody>
      </p:sp>
    </p:spTree>
    <p:extLst>
      <p:ext uri="{BB962C8B-B14F-4D97-AF65-F5344CB8AC3E}">
        <p14:creationId xmlns:p14="http://schemas.microsoft.com/office/powerpoint/2010/main" val="1849290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34A3F-E78F-B4D3-1729-52F83CF8A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F7F68-D20B-5358-7825-F7E1C71AD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Slides Débora</a:t>
            </a:r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021FFB-B2EE-0790-E9D2-F90E93DAE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Picture 7" descr="A group of people working in a field&#10;&#10;AI-generated content may be incorrect.">
            <a:extLst>
              <a:ext uri="{FF2B5EF4-FFF2-40B4-BE49-F238E27FC236}">
                <a16:creationId xmlns:a16="http://schemas.microsoft.com/office/drawing/2014/main" id="{E7F26BD0-AAAD-EF70-F19D-A73D4283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970" y="576"/>
            <a:ext cx="12373970" cy="68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1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A944B-0725-8126-D678-4A626280B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204" y="224050"/>
            <a:ext cx="9359476" cy="6635220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Professora Associada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da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UFG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na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Faculdade de Informação e Comunicação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; atua no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Programa de Pós-Graduação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em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Comunicação </a:t>
            </a:r>
            <a:br>
              <a:rPr lang="pt-BR" sz="2400" dirty="0">
                <a:latin typeface="Barlow Light"/>
                <a:ea typeface="Calibri"/>
                <a:cs typeface="Calibri"/>
              </a:rPr>
            </a:br>
            <a:br>
              <a:rPr lang="pt-BR" sz="2400" dirty="0">
                <a:latin typeface="Barlow Light"/>
                <a:ea typeface="Calibri"/>
                <a:cs typeface="Calibri"/>
              </a:rPr>
            </a:br>
            <a:r>
              <a:rPr lang="pt-BR" sz="2400" b="1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Pos-doc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 na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Universidade de Harvard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no projeto </a:t>
            </a:r>
            <a:r>
              <a:rPr lang="pt-BR" sz="2400" err="1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Dataverse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e na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Universidade de Barcelona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; 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Doutora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Mestre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em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Ciência da Informação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pela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UnB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; </a:t>
            </a:r>
            <a:br>
              <a:rPr lang="pt-BR" sz="2400" dirty="0">
                <a:latin typeface="Barlow Light"/>
                <a:ea typeface="Calibri"/>
                <a:cs typeface="Calibri"/>
              </a:rPr>
            </a:br>
            <a:br>
              <a:rPr lang="pt-BR" sz="2400" dirty="0">
                <a:latin typeface="Barlow Light"/>
                <a:ea typeface="Calibri"/>
                <a:cs typeface="Calibri"/>
              </a:rPr>
            </a:b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Especialista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em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Inteligência Organizacional e Competitiva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pela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UnB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 em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Redes de Computadores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 pela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PUC-GOIÁS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; </a:t>
            </a:r>
            <a:br>
              <a:rPr lang="pt-BR" sz="2400" dirty="0">
                <a:latin typeface="Barlow Light"/>
                <a:ea typeface="Calibri"/>
                <a:cs typeface="Calibri"/>
              </a:rPr>
            </a:br>
            <a:br>
              <a:rPr lang="pt-BR" sz="2400" dirty="0">
                <a:latin typeface="Barlow Light"/>
                <a:ea typeface="Calibri"/>
                <a:cs typeface="Calibri"/>
              </a:rPr>
            </a:b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Graduada </a:t>
            </a:r>
            <a:r>
              <a:rPr lang="pt-BR" sz="2400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em Ciência da Computação pela </a:t>
            </a:r>
            <a:r>
              <a:rPr lang="pt-BR" sz="2400" b="1" dirty="0">
                <a:solidFill>
                  <a:schemeClr val="tx1"/>
                </a:solidFill>
                <a:latin typeface="Barlow Light"/>
                <a:ea typeface="Calibri"/>
                <a:cs typeface="Calibri"/>
              </a:rPr>
              <a:t>PUC-GOIÁS</a:t>
            </a:r>
          </a:p>
        </p:txBody>
      </p:sp>
      <p:pic>
        <p:nvPicPr>
          <p:cNvPr id="4" name="Imagem 3" descr="Mulher sorrindo pousando para foto&#10;&#10;O conteúdo gerado por IA pode estar incorreto.">
            <a:extLst>
              <a:ext uri="{FF2B5EF4-FFF2-40B4-BE49-F238E27FC236}">
                <a16:creationId xmlns:a16="http://schemas.microsoft.com/office/drawing/2014/main" id="{B3AF4479-C37F-7123-4C46-23BEC4735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3059641"/>
            <a:ext cx="2466975" cy="20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1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enefícios da agricultura digital">
            <a:extLst>
              <a:ext uri="{FF2B5EF4-FFF2-40B4-BE49-F238E27FC236}">
                <a16:creationId xmlns:a16="http://schemas.microsoft.com/office/drawing/2014/main" id="{024E4116-991E-84DE-0459-1E1C9C00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4876"/>
            <a:ext cx="6858000" cy="5019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D1B9A7-E051-8FFE-D26E-6FF9EB989DB5}"/>
              </a:ext>
            </a:extLst>
          </p:cNvPr>
          <p:cNvSpPr txBox="1"/>
          <p:nvPr/>
        </p:nvSpPr>
        <p:spPr>
          <a:xfrm>
            <a:off x="2668209" y="538963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Fonte: Visão 2030: o futuro da agricultura brasileira, Embrapa</a:t>
            </a:r>
            <a:endParaRPr lang="en-US"/>
          </a:p>
        </p:txBody>
      </p:sp>
      <p:pic>
        <p:nvPicPr>
          <p:cNvPr id="12" name="Picture 11" descr="A green and black logo&#10;&#10;AI-generated content may be incorrect.">
            <a:extLst>
              <a:ext uri="{FF2B5EF4-FFF2-40B4-BE49-F238E27FC236}">
                <a16:creationId xmlns:a16="http://schemas.microsoft.com/office/drawing/2014/main" id="{38435484-476E-DA2F-3FD2-E619417D1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567" y="5434339"/>
            <a:ext cx="2466975" cy="895350"/>
          </a:xfrm>
          <a:prstGeom prst="rect">
            <a:avLst/>
          </a:prstGeom>
        </p:spPr>
      </p:pic>
      <p:pic>
        <p:nvPicPr>
          <p:cNvPr id="13" name="Picture 12" descr="ods">
            <a:extLst>
              <a:ext uri="{FF2B5EF4-FFF2-40B4-BE49-F238E27FC236}">
                <a16:creationId xmlns:a16="http://schemas.microsoft.com/office/drawing/2014/main" id="{4F95459E-AF3F-088B-62CD-9937E4D23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973" y="566868"/>
            <a:ext cx="207671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9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1940F-B30B-7B17-3B6A-5ECFE399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A77F0E-A15D-F31A-25DE-F3C08D25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137851"/>
            <a:ext cx="8048625" cy="2657475"/>
          </a:xfrm>
          <a:prstGeom prst="rect">
            <a:avLst/>
          </a:prstGeom>
        </p:spPr>
      </p:pic>
      <p:pic>
        <p:nvPicPr>
          <p:cNvPr id="7" name="Picture 6" descr="A pie chart with numbers and text&#10;&#10;AI-generated content may be incorrect.">
            <a:extLst>
              <a:ext uri="{FF2B5EF4-FFF2-40B4-BE49-F238E27FC236}">
                <a16:creationId xmlns:a16="http://schemas.microsoft.com/office/drawing/2014/main" id="{84EFD257-32EC-6928-BAC2-48B336C0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631" y="2870808"/>
            <a:ext cx="5999314" cy="3632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F29D3-FA43-7F79-8B4C-ED6384F78474}"/>
              </a:ext>
            </a:extLst>
          </p:cNvPr>
          <p:cNvSpPr txBox="1"/>
          <p:nvPr/>
        </p:nvSpPr>
        <p:spPr>
          <a:xfrm>
            <a:off x="8983249" y="3158647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u="sng">
                <a:solidFill>
                  <a:srgbClr val="3A74B0"/>
                </a:solidFill>
                <a:latin typeface="Arial"/>
                <a:cs typeface="Arial"/>
                <a:hlinkClick r:id="rId4"/>
              </a:rPr>
              <a:t>https://visit.figure-eight.com/rs/416-ZBE-142/images/CrowdFlower_DataScienceReport_2016.pdf</a:t>
            </a:r>
            <a:r>
              <a:rPr lang="en-US" sz="1400">
                <a:latin typeface="Arial"/>
                <a:cs typeface="Arial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17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88B73-7146-3975-B5BE-DAA8BB262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3AC2E8-1EE9-767F-CC04-4B14662CF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2D5D3A91-DDA1-758E-998D-205374FF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240400"/>
            <a:ext cx="7143750" cy="5467350"/>
          </a:xfrm>
          <a:prstGeom prst="rect">
            <a:avLst/>
          </a:prstGeom>
        </p:spPr>
      </p:pic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34A90971-B800-2A1E-2D30-77006CDF0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3497167"/>
            <a:ext cx="6905625" cy="3457575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313D5F-4789-0CCB-FB7D-FE194AA7A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593" y="4354844"/>
            <a:ext cx="3400425" cy="23336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D460676-34DD-9C13-1383-185844373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70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EF7FE-F30C-667D-6490-E40014A7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F0694-5F5F-C3FD-10BA-E62EEE04D5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pt-BR" dirty="0">
                <a:latin typeface="Barlow Medium"/>
              </a:rPr>
              <a:t>Slides Débora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7B5B02-55E9-39A5-D167-6C0E92B7E6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 descr="A poster for a science event&#10;&#10;AI-generated content may be incorrect.">
            <a:extLst>
              <a:ext uri="{FF2B5EF4-FFF2-40B4-BE49-F238E27FC236}">
                <a16:creationId xmlns:a16="http://schemas.microsoft.com/office/drawing/2014/main" id="{8CF082F2-6A95-3E7F-8D85-9A0B04B60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493" y="53865"/>
            <a:ext cx="12192000" cy="67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36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4E172-1C4C-9ED0-CE60-69BA921D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E01D33-147E-D43A-F17E-BA2CE9C3D1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E56D1B-EE37-1970-6AEB-D864F9E02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F1E57F-1A42-AA10-4E7E-6AD6A1EE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4" y="0"/>
            <a:ext cx="11804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32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C341F-68E3-C91B-B779-9136317C9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CF77A-A005-1A49-B14B-573A769B3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6711" y="684725"/>
            <a:ext cx="8239760" cy="477837"/>
          </a:xfrm>
        </p:spPr>
        <p:txBody>
          <a:bodyPr lIns="91440" tIns="45720" rIns="91440" bIns="45720" anchor="b"/>
          <a:lstStyle/>
          <a:p>
            <a:r>
              <a:rPr lang="pt-BR" dirty="0">
                <a:latin typeface="Barlow Medium"/>
                <a:ea typeface="Roboto"/>
                <a:cs typeface="Roboto"/>
              </a:rPr>
              <a:t>APIs nativas do </a:t>
            </a:r>
            <a:r>
              <a:rPr lang="pt-BR" dirty="0" err="1">
                <a:latin typeface="Barlow Medium"/>
                <a:ea typeface="Roboto"/>
                <a:cs typeface="Roboto"/>
              </a:rPr>
              <a:t>Dataverse</a:t>
            </a:r>
            <a:r>
              <a:rPr lang="pt-BR" dirty="0">
                <a:latin typeface="Barlow Medium"/>
                <a:ea typeface="Roboto"/>
                <a:cs typeface="Roboto"/>
              </a:rPr>
              <a:t> permitem o </a:t>
            </a:r>
            <a:r>
              <a:rPr lang="pt-BR" dirty="0" err="1">
                <a:latin typeface="Barlow Medium"/>
                <a:ea typeface="Roboto"/>
                <a:cs typeface="Roboto"/>
              </a:rPr>
              <a:t>consumo”de</a:t>
            </a:r>
            <a:r>
              <a:rPr lang="pt-BR" dirty="0">
                <a:latin typeface="Barlow Medium"/>
                <a:ea typeface="Roboto"/>
                <a:cs typeface="Roboto"/>
              </a:rPr>
              <a:t> dados por aplicações específicas</a:t>
            </a:r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D679E9-9DD7-55A0-351E-35D81C2D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223" y="1910047"/>
            <a:ext cx="9323555" cy="41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58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6ECE7-349C-9F87-6474-0AF6CFB72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35CF48-44E0-B48D-4483-C72FED47D126}"/>
              </a:ext>
            </a:extLst>
          </p:cNvPr>
          <p:cNvSpPr txBox="1"/>
          <p:nvPr/>
        </p:nvSpPr>
        <p:spPr>
          <a:xfrm>
            <a:off x="2584538" y="277660"/>
            <a:ext cx="926717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err="1">
                <a:solidFill>
                  <a:srgbClr val="000A92"/>
                </a:solidFill>
                <a:latin typeface="Barlow"/>
              </a:rPr>
              <a:t>Os</a:t>
            </a:r>
            <a:r>
              <a:rPr lang="en-US" sz="3600">
                <a:solidFill>
                  <a:srgbClr val="000A92"/>
                </a:solidFill>
                <a:latin typeface="Barlow"/>
              </a:rPr>
              <a:t> </a:t>
            </a:r>
            <a:r>
              <a:rPr lang="en-US" sz="3600" err="1">
                <a:solidFill>
                  <a:srgbClr val="000A92"/>
                </a:solidFill>
                <a:latin typeface="Barlow"/>
              </a:rPr>
              <a:t>Princípios</a:t>
            </a:r>
            <a:r>
              <a:rPr lang="en-US" sz="3600">
                <a:solidFill>
                  <a:srgbClr val="000A92"/>
                </a:solidFill>
                <a:latin typeface="Barlow"/>
              </a:rPr>
              <a:t> </a:t>
            </a:r>
            <a:r>
              <a:rPr lang="en-US" sz="3600" err="1">
                <a:solidFill>
                  <a:srgbClr val="000A92"/>
                </a:solidFill>
                <a:latin typeface="Barlow"/>
              </a:rPr>
              <a:t>Orientadores</a:t>
            </a:r>
            <a:r>
              <a:rPr lang="en-US" sz="3600">
                <a:solidFill>
                  <a:srgbClr val="000A92"/>
                </a:solidFill>
                <a:latin typeface="Barlow"/>
              </a:rPr>
              <a:t> “FAIR” para </a:t>
            </a:r>
            <a:r>
              <a:rPr lang="en-US" sz="3600" err="1">
                <a:solidFill>
                  <a:srgbClr val="000A92"/>
                </a:solidFill>
                <a:latin typeface="Barlow"/>
              </a:rPr>
              <a:t>Gestão</a:t>
            </a:r>
            <a:r>
              <a:rPr lang="en-US" sz="3600">
                <a:solidFill>
                  <a:srgbClr val="000A92"/>
                </a:solidFill>
                <a:latin typeface="Barlow"/>
              </a:rPr>
              <a:t> e Custódia de Dados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Picture 7" descr="A black and white image of a hand cursor and gears&#10;&#10;AI-generated content may be incorrect.">
            <a:extLst>
              <a:ext uri="{FF2B5EF4-FFF2-40B4-BE49-F238E27FC236}">
                <a16:creationId xmlns:a16="http://schemas.microsoft.com/office/drawing/2014/main" id="{C338139E-0DA4-7BF6-C1B4-A5541E25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56" y="1866313"/>
            <a:ext cx="4429125" cy="1914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EFB67F-693E-FFAB-FB15-0D7BE2E4EC4C}"/>
              </a:ext>
            </a:extLst>
          </p:cNvPr>
          <p:cNvSpPr txBox="1"/>
          <p:nvPr/>
        </p:nvSpPr>
        <p:spPr>
          <a:xfrm>
            <a:off x="7501003" y="1864291"/>
            <a:ext cx="420456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rgbClr val="333333"/>
                </a:solidFill>
                <a:latin typeface="Roboto"/>
                <a:ea typeface="Roboto"/>
                <a:cs typeface="Roboto"/>
              </a:rPr>
              <a:t>“Tão aberto quanto possível, tão restrito quanto necessário”</a:t>
            </a:r>
            <a:endParaRPr lang="en-US"/>
          </a:p>
        </p:txBody>
      </p:sp>
      <p:pic>
        <p:nvPicPr>
          <p:cNvPr id="10" name="Picture 9" descr="A logo with a globe and letters&#10;&#10;AI-generated content may be incorrect.">
            <a:extLst>
              <a:ext uri="{FF2B5EF4-FFF2-40B4-BE49-F238E27FC236}">
                <a16:creationId xmlns:a16="http://schemas.microsoft.com/office/drawing/2014/main" id="{6F6A5656-5352-8669-3196-CD4445B4E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34" y="2909039"/>
            <a:ext cx="2838450" cy="1057275"/>
          </a:xfrm>
          <a:prstGeom prst="rect">
            <a:avLst/>
          </a:prstGeom>
        </p:spPr>
      </p:pic>
      <p:pic>
        <p:nvPicPr>
          <p:cNvPr id="11" name="Picture 10" descr="A rainbow colored circle with blue text&#10;&#10;AI-generated content may be incorrect.">
            <a:extLst>
              <a:ext uri="{FF2B5EF4-FFF2-40B4-BE49-F238E27FC236}">
                <a16:creationId xmlns:a16="http://schemas.microsoft.com/office/drawing/2014/main" id="{EE99D788-2A8B-E571-B552-31CA3B0A2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339" y="3584270"/>
            <a:ext cx="2000250" cy="1914525"/>
          </a:xfrm>
          <a:prstGeom prst="rect">
            <a:avLst/>
          </a:prstGeom>
        </p:spPr>
      </p:pic>
      <p:pic>
        <p:nvPicPr>
          <p:cNvPr id="12" name="Picture 11" descr="A logo for a company&#10;&#10;AI-generated content may be incorrect.">
            <a:extLst>
              <a:ext uri="{FF2B5EF4-FFF2-40B4-BE49-F238E27FC236}">
                <a16:creationId xmlns:a16="http://schemas.microsoft.com/office/drawing/2014/main" id="{3B540079-40C0-4B4B-7F0C-5F598B7EB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653" y="4123803"/>
            <a:ext cx="2838450" cy="1247775"/>
          </a:xfrm>
          <a:prstGeom prst="rect">
            <a:avLst/>
          </a:prstGeom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48424BFD-D36B-D687-10F8-082CFB9BA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596" y="4183171"/>
            <a:ext cx="2209800" cy="1247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861E7B-A333-A554-9E66-40BB6E5A42B7}"/>
              </a:ext>
            </a:extLst>
          </p:cNvPr>
          <p:cNvSpPr txBox="1"/>
          <p:nvPr/>
        </p:nvSpPr>
        <p:spPr>
          <a:xfrm>
            <a:off x="2594975" y="5716043"/>
            <a:ext cx="925673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Roboto"/>
                <a:ea typeface="Roboto"/>
                <a:cs typeface="Roboto"/>
              </a:rPr>
              <a:t>Wilkinson, M.; Dumontier, M., Aalbersberg, I. et al. (2016). The FAIR Guiding Principles for scientific data management and stewardship. Sci Data, 3, 160018. </a:t>
            </a:r>
            <a:r>
              <a:rPr lang="en-US" u="sng">
                <a:solidFill>
                  <a:srgbClr val="3A74B0"/>
                </a:solidFill>
                <a:latin typeface="Roboto"/>
                <a:ea typeface="Roboto"/>
                <a:cs typeface="Roboto"/>
                <a:hlinkClick r:id="rId7"/>
              </a:rPr>
              <a:t>https://doi.org/10.1038/sdata.2016.18</a:t>
            </a:r>
            <a:r>
              <a:rPr lang="en-US">
                <a:solidFill>
                  <a:srgbClr val="333333"/>
                </a:solidFill>
                <a:latin typeface="Roboto"/>
                <a:ea typeface="Roboto"/>
                <a:cs typeface="Roboto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71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46DFD-AB97-115B-590C-408B6D716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F4F1A9-8289-6AF9-5339-071BADEADF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text&#10;&#10;AI-generated content may be incorrect.">
            <a:extLst>
              <a:ext uri="{FF2B5EF4-FFF2-40B4-BE49-F238E27FC236}">
                <a16:creationId xmlns:a16="http://schemas.microsoft.com/office/drawing/2014/main" id="{170E6CED-AF3E-1E5B-7741-3B9D99DD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00"/>
            <a:ext cx="12192000" cy="67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77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BCA57-D671-35FE-BD70-05AD85DF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2C0916FA-F5E2-7AF3-7C7D-FE033170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8" y="0"/>
            <a:ext cx="11817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6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5222-B004-6AA5-40E6-9394D7F3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ECB835-C41A-FD58-C9C0-9CF545994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628C71-EB0F-BA87-41D4-40C384662B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unch of green grapes&#10;&#10;AI-generated content may be incorrect.">
            <a:extLst>
              <a:ext uri="{FF2B5EF4-FFF2-40B4-BE49-F238E27FC236}">
                <a16:creationId xmlns:a16="http://schemas.microsoft.com/office/drawing/2014/main" id="{7A80EAFD-352C-9896-1E6F-B7E25D3C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" y="0"/>
            <a:ext cx="12169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C5F8D0E-9D19-0BD4-4DC4-DAD890E7AF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0052" y="2453492"/>
            <a:ext cx="8053748" cy="3617108"/>
          </a:xfrm>
        </p:spPr>
        <p:txBody>
          <a:bodyPr lIns="72000" tIns="45720" rIns="72000" bIns="45720" anchor="t"/>
          <a:lstStyle/>
          <a:p>
            <a:pPr algn="ctr"/>
            <a:r>
              <a:rPr lang="pt-BR" sz="4800">
                <a:solidFill>
                  <a:srgbClr val="000A92"/>
                </a:solidFill>
                <a:latin typeface="Barlow Medium"/>
              </a:rPr>
              <a:t>C i ê n c i a    </a:t>
            </a:r>
            <a:r>
              <a:rPr lang="pt-BR" sz="4800" err="1">
                <a:solidFill>
                  <a:srgbClr val="000A92"/>
                </a:solidFill>
                <a:latin typeface="Barlow Medium"/>
              </a:rPr>
              <a:t>A</a:t>
            </a:r>
            <a:r>
              <a:rPr lang="pt-BR" sz="4800">
                <a:solidFill>
                  <a:srgbClr val="000A92"/>
                </a:solidFill>
                <a:latin typeface="Barlow Medium"/>
              </a:rPr>
              <a:t> b e r t a</a:t>
            </a:r>
            <a:endParaRPr lang="pt-BR" sz="4800">
              <a:solidFill>
                <a:srgbClr val="000000"/>
              </a:solidFill>
              <a:latin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30428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DE564-7141-38BC-80A1-C4BB4F6F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51B413-88E6-FCD5-D100-7AE9D1AE53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8BD4DB-9578-4664-9028-53DC64EE3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6502" y="480008"/>
            <a:ext cx="8239760" cy="477837"/>
          </a:xfrm>
        </p:spPr>
        <p:txBody>
          <a:bodyPr lIns="91440" tIns="45720" rIns="91440" bIns="45720" anchor="b"/>
          <a:lstStyle/>
          <a:p>
            <a:r>
              <a:rPr lang="en-US" dirty="0" err="1">
                <a:latin typeface="Barlow Medium"/>
              </a:rPr>
              <a:t>Oportunidades</a:t>
            </a:r>
            <a:r>
              <a:rPr lang="en-US" dirty="0">
                <a:latin typeface="Barlow Medium"/>
              </a:rPr>
              <a:t> de </a:t>
            </a:r>
            <a:r>
              <a:rPr lang="en-US" dirty="0" err="1">
                <a:latin typeface="Barlow Medium"/>
              </a:rPr>
              <a:t>pesquisa</a:t>
            </a:r>
            <a:r>
              <a:rPr lang="en-US" dirty="0">
                <a:latin typeface="Barlow Medium"/>
              </a:rPr>
              <a:t> e </a:t>
            </a:r>
            <a:r>
              <a:rPr lang="en-US" dirty="0" err="1">
                <a:latin typeface="Barlow Medium"/>
              </a:rPr>
              <a:t>colaboração</a:t>
            </a:r>
            <a:endParaRPr lang="en-US" dirty="0" err="1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2F517C6-6EC7-1937-E51F-AAF081A5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" t="264" r="54" b="-4110"/>
          <a:stretch>
            <a:fillRect/>
          </a:stretch>
        </p:blipFill>
        <p:spPr>
          <a:xfrm>
            <a:off x="7582" y="1910339"/>
            <a:ext cx="12177797" cy="6899031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464BAE-8851-754A-18AD-68B5B899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4" r="11248" b="-469"/>
          <a:stretch>
            <a:fillRect/>
          </a:stretch>
        </p:blipFill>
        <p:spPr>
          <a:xfrm>
            <a:off x="4823631" y="1384555"/>
            <a:ext cx="7365963" cy="480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5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D5929-01F0-2FEE-1F3E-E21749623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B9CA6-6F16-C4DF-BCBB-52B861148A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pt-BR" sz="2650">
                <a:latin typeface="Barlow"/>
              </a:rPr>
              <a:t>Obrigada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1E7FF0-6C9C-5CCD-0078-89FE441750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pt-BR">
                <a:ea typeface="Calibri"/>
                <a:cs typeface="Calibri"/>
              </a:rPr>
              <a:t>Dra. Debora Drucker</a:t>
            </a:r>
          </a:p>
          <a:p>
            <a:r>
              <a:rPr lang="pt-BR" dirty="0">
                <a:ea typeface="Calibri"/>
                <a:cs typeface="Calibri"/>
              </a:rPr>
              <a:t>debora.drucker@embrapa.br </a:t>
            </a:r>
          </a:p>
        </p:txBody>
      </p:sp>
    </p:spTree>
    <p:extLst>
      <p:ext uri="{BB962C8B-B14F-4D97-AF65-F5344CB8AC3E}">
        <p14:creationId xmlns:p14="http://schemas.microsoft.com/office/powerpoint/2010/main" val="3084661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6C775-A209-DC0B-D840-F244761CC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6CAAA-10E0-B46C-C917-BDFD3A609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694" y="1978920"/>
            <a:ext cx="4324419" cy="975482"/>
          </a:xfrm>
        </p:spPr>
        <p:txBody>
          <a:bodyPr lIns="91440" tIns="45720" rIns="91440" bIns="45720" anchor="b"/>
          <a:lstStyle/>
          <a:p>
            <a:r>
              <a:rPr lang="pt-BR" sz="2650">
                <a:latin typeface="Barlow"/>
              </a:rPr>
              <a:t>A experiência da UFG com o Centro de Ciência Aberta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6CF17-4259-F137-16EA-5D80707CB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9692" y="3428838"/>
            <a:ext cx="4324417" cy="446316"/>
          </a:xfrm>
        </p:spPr>
        <p:txBody>
          <a:bodyPr lIns="91440" tIns="45720" rIns="91440" bIns="45720" anchor="t"/>
          <a:lstStyle/>
          <a:p>
            <a:r>
              <a:rPr lang="pt-BR">
                <a:ea typeface="Calibri"/>
                <a:cs typeface="Calibri"/>
              </a:rPr>
              <a:t>Profa. Dra. Laura Rezende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823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BC02-7EC3-EA6C-E08E-11C2538CE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EF191-4A68-BF08-BBA7-22AF05944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8520" y="614306"/>
            <a:ext cx="3877967" cy="412148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Ciência Aberta:</a:t>
            </a:r>
            <a:br>
              <a:rPr lang="pt-BR">
                <a:latin typeface="Barlow Medium"/>
              </a:rPr>
            </a:br>
            <a:r>
              <a:rPr lang="pt-BR">
                <a:latin typeface="Barlow Medium"/>
              </a:rPr>
              <a:t>Contexto Internacional</a:t>
            </a:r>
            <a:endParaRPr lang="pt-BR"/>
          </a:p>
        </p:txBody>
      </p:sp>
      <p:pic>
        <p:nvPicPr>
          <p:cNvPr id="5" name="Imagem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452C2DD2-4F84-7D41-4AB3-9D803F68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63" y="3278037"/>
            <a:ext cx="6992901" cy="4011284"/>
          </a:xfrm>
          <a:prstGeom prst="rect">
            <a:avLst/>
          </a:prstGeom>
        </p:spPr>
      </p:pic>
      <p:pic>
        <p:nvPicPr>
          <p:cNvPr id="4" name="Imagem 3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3BA81C7E-2992-A0E8-2986-CF6059829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320000">
            <a:off x="255917" y="996622"/>
            <a:ext cx="7410091" cy="40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5D811-1C51-2546-0DE3-3F3D91C0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FFC0C2-7D64-4AD3-AD0C-059BFDAEF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63" y="630620"/>
            <a:ext cx="8248821" cy="4677104"/>
          </a:xfrm>
          <a:prstGeom prst="rect">
            <a:avLst/>
          </a:prstGeom>
        </p:spPr>
      </p:pic>
      <p:pic>
        <p:nvPicPr>
          <p:cNvPr id="6" name="Imagem 5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A46B6B94-4273-182B-E92A-FA6013B6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728" y="2949465"/>
            <a:ext cx="6395020" cy="391510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D135019-D5DD-3476-707C-A79EE58CFC4B}"/>
              </a:ext>
            </a:extLst>
          </p:cNvPr>
          <p:cNvSpPr txBox="1">
            <a:spLocks/>
          </p:cNvSpPr>
          <p:nvPr/>
        </p:nvSpPr>
        <p:spPr>
          <a:xfrm>
            <a:off x="8310899" y="430375"/>
            <a:ext cx="3877967" cy="41214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r>
              <a:rPr lang="pt-BR">
                <a:latin typeface="Barlow Medium"/>
              </a:rPr>
              <a:t>Ciência Aberta:</a:t>
            </a:r>
            <a:br>
              <a:rPr lang="pt-BR">
                <a:latin typeface="Barlow Medium"/>
              </a:rPr>
            </a:br>
            <a:r>
              <a:rPr lang="pt-BR">
                <a:latin typeface="Barlow Medium"/>
              </a:rPr>
              <a:t>Contexto Internacional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468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9843-B680-6981-BBA3-422DADF8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B3C7C-EA39-E269-60E7-C9071FEC7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522" y="245950"/>
            <a:ext cx="9061004" cy="693497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Implantação de ações de ciência aberta na UFG: </a:t>
            </a:r>
            <a:br>
              <a:rPr lang="pt-BR">
                <a:latin typeface="Barlow Medium"/>
              </a:rPr>
            </a:br>
            <a:r>
              <a:rPr lang="pt-BR">
                <a:latin typeface="Barlow Medium"/>
              </a:rPr>
              <a:t>Marcos Temporais</a:t>
            </a:r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E21AB8-9C9D-E470-5588-42C9CA5B2A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4233" y="1758622"/>
            <a:ext cx="10582981" cy="4587875"/>
          </a:xfrm>
        </p:spPr>
        <p:txBody>
          <a:bodyPr lIns="72000" tIns="45720" rIns="72000" bIns="45720" anchor="t"/>
          <a:lstStyle/>
          <a:p>
            <a:endParaRPr lang="pt-BR" b="1">
              <a:solidFill>
                <a:schemeClr val="accent2"/>
              </a:solidFill>
            </a:endParaRPr>
          </a:p>
          <a:p>
            <a:endParaRPr lang="pt-BR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84C0058F-E9D0-E99E-5D0E-A3F607ED80D1}"/>
              </a:ext>
            </a:extLst>
          </p:cNvPr>
          <p:cNvCxnSpPr/>
          <p:nvPr/>
        </p:nvCxnSpPr>
        <p:spPr>
          <a:xfrm>
            <a:off x="2908120" y="3517567"/>
            <a:ext cx="8353526" cy="44823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ctógono 4">
            <a:extLst>
              <a:ext uri="{FF2B5EF4-FFF2-40B4-BE49-F238E27FC236}">
                <a16:creationId xmlns:a16="http://schemas.microsoft.com/office/drawing/2014/main" id="{654FB9D9-CB6E-AA75-80D7-F8219FEF050E}"/>
              </a:ext>
            </a:extLst>
          </p:cNvPr>
          <p:cNvSpPr/>
          <p:nvPr/>
        </p:nvSpPr>
        <p:spPr>
          <a:xfrm>
            <a:off x="2703415" y="3354677"/>
            <a:ext cx="210586" cy="19169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ctógono 5">
            <a:extLst>
              <a:ext uri="{FF2B5EF4-FFF2-40B4-BE49-F238E27FC236}">
                <a16:creationId xmlns:a16="http://schemas.microsoft.com/office/drawing/2014/main" id="{12B9DE3B-9253-191A-5F4B-B57F3CB24DEE}"/>
              </a:ext>
            </a:extLst>
          </p:cNvPr>
          <p:cNvSpPr/>
          <p:nvPr/>
        </p:nvSpPr>
        <p:spPr>
          <a:xfrm>
            <a:off x="4609158" y="3379713"/>
            <a:ext cx="210586" cy="19169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ctógono 6">
            <a:extLst>
              <a:ext uri="{FF2B5EF4-FFF2-40B4-BE49-F238E27FC236}">
                <a16:creationId xmlns:a16="http://schemas.microsoft.com/office/drawing/2014/main" id="{195BD660-AC4B-8A0B-EF5C-BF7E61F2DE3C}"/>
              </a:ext>
            </a:extLst>
          </p:cNvPr>
          <p:cNvSpPr/>
          <p:nvPr/>
        </p:nvSpPr>
        <p:spPr>
          <a:xfrm>
            <a:off x="6046894" y="3394091"/>
            <a:ext cx="210586" cy="19169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ctógono 7">
            <a:extLst>
              <a:ext uri="{FF2B5EF4-FFF2-40B4-BE49-F238E27FC236}">
                <a16:creationId xmlns:a16="http://schemas.microsoft.com/office/drawing/2014/main" id="{541251F6-8CF7-D7D5-D44F-169C36ECE10F}"/>
              </a:ext>
            </a:extLst>
          </p:cNvPr>
          <p:cNvSpPr/>
          <p:nvPr/>
        </p:nvSpPr>
        <p:spPr>
          <a:xfrm>
            <a:off x="7455875" y="3394091"/>
            <a:ext cx="210586" cy="19169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8148B55-0349-A9FC-35B9-BFDAC5D44D0D}"/>
              </a:ext>
            </a:extLst>
          </p:cNvPr>
          <p:cNvSpPr txBox="1"/>
          <p:nvPr/>
        </p:nvSpPr>
        <p:spPr>
          <a:xfrm>
            <a:off x="2484260" y="3852587"/>
            <a:ext cx="6584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chemeClr val="accent2"/>
                </a:solidFill>
                <a:latin typeface="Barlow Medium"/>
              </a:rPr>
              <a:t>2021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36BB498-1408-260F-CFF0-503C9B748612}"/>
              </a:ext>
            </a:extLst>
          </p:cNvPr>
          <p:cNvSpPr txBox="1"/>
          <p:nvPr/>
        </p:nvSpPr>
        <p:spPr>
          <a:xfrm>
            <a:off x="2477814" y="4354557"/>
            <a:ext cx="139519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>
                <a:solidFill>
                  <a:srgbClr val="001EFF"/>
                </a:solidFill>
                <a:latin typeface="Barlow Medium"/>
              </a:rPr>
              <a:t>Edital RNP/IBICT/CNPQ</a:t>
            </a:r>
            <a:endParaRPr lang="pt-BR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1600">
                <a:solidFill>
                  <a:srgbClr val="001EFF"/>
                </a:solidFill>
                <a:latin typeface="Barlow Medium"/>
              </a:rPr>
              <a:t>UFG - Contemplada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733C25-3E63-4B42-1FC4-95A567FAE804}"/>
              </a:ext>
            </a:extLst>
          </p:cNvPr>
          <p:cNvSpPr txBox="1"/>
          <p:nvPr/>
        </p:nvSpPr>
        <p:spPr>
          <a:xfrm>
            <a:off x="4356291" y="2885089"/>
            <a:ext cx="687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chemeClr val="accent2"/>
                </a:solidFill>
                <a:latin typeface="Barlow Medium"/>
              </a:rPr>
              <a:t>2022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1217B2F-8416-000A-5555-05C922939395}"/>
              </a:ext>
            </a:extLst>
          </p:cNvPr>
          <p:cNvSpPr txBox="1"/>
          <p:nvPr/>
        </p:nvSpPr>
        <p:spPr>
          <a:xfrm>
            <a:off x="3646593" y="1554192"/>
            <a:ext cx="173678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>
                <a:solidFill>
                  <a:srgbClr val="001EFF"/>
                </a:solidFill>
                <a:latin typeface="Barlow Medium"/>
              </a:rPr>
              <a:t>Reitoria define a criação do Centro de Ciência Aberta (CCA)</a:t>
            </a:r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A25E5BA-5CAF-4022-823C-BC3735C8484F}"/>
              </a:ext>
            </a:extLst>
          </p:cNvPr>
          <p:cNvSpPr txBox="1"/>
          <p:nvPr/>
        </p:nvSpPr>
        <p:spPr>
          <a:xfrm>
            <a:off x="7207966" y="2886825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chemeClr val="accent2"/>
                </a:solidFill>
                <a:latin typeface="Barlow Medium"/>
              </a:rPr>
              <a:t>2024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B84C0E1-D7C2-CA61-8998-4877CF6F9DA8}"/>
              </a:ext>
            </a:extLst>
          </p:cNvPr>
          <p:cNvSpPr txBox="1"/>
          <p:nvPr/>
        </p:nvSpPr>
        <p:spPr>
          <a:xfrm>
            <a:off x="6275667" y="1054952"/>
            <a:ext cx="348189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</a:rPr>
              <a:t>I Semana de Ciência Aberta - UFG 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</a:rPr>
              <a:t>Lançamento do CCA;</a:t>
            </a:r>
          </a:p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</a:rPr>
              <a:t>UFG entra no GT (Comprom.3) - OGP;</a:t>
            </a:r>
          </a:p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</a:rPr>
              <a:t>Disciplinas sobre Gestão de Dados de Pesquisa (Pós-Graduação)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0F686FE-0108-A566-2626-17F9DB917537}"/>
              </a:ext>
            </a:extLst>
          </p:cNvPr>
          <p:cNvSpPr txBox="1"/>
          <p:nvPr/>
        </p:nvSpPr>
        <p:spPr>
          <a:xfrm>
            <a:off x="8904493" y="3852585"/>
            <a:ext cx="687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chemeClr val="accent2"/>
                </a:solidFill>
                <a:latin typeface="Barlow Medium"/>
              </a:rPr>
              <a:t>2025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4281E7E-A2A1-F6E8-B0FD-0B2D67191BBD}"/>
              </a:ext>
            </a:extLst>
          </p:cNvPr>
          <p:cNvSpPr txBox="1"/>
          <p:nvPr/>
        </p:nvSpPr>
        <p:spPr>
          <a:xfrm>
            <a:off x="8352450" y="4216979"/>
            <a:ext cx="384033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</a:rPr>
              <a:t>Repositório de dados entra em produção;</a:t>
            </a:r>
          </a:p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</a:rPr>
              <a:t>Projeto rede  e-Ciência - Repositório de Dados de Pesquisa</a:t>
            </a:r>
            <a:endParaRPr lang="pt-BR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pt-BR" sz="1600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(Estudo de Caso da UFG)</a:t>
            </a:r>
          </a:p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Projeto de criação da coleção da produção científica dos estudantes indígenas (princípios CARE);</a:t>
            </a:r>
          </a:p>
          <a:p>
            <a:pPr marL="285750" indent="-285750">
              <a:buFont typeface="Arial"/>
              <a:buChar char="•"/>
            </a:pPr>
            <a:r>
              <a:rPr lang="pt-BR" sz="1600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UFG irá sediar a 16ª CONFOA (08 a 11/09);</a:t>
            </a:r>
          </a:p>
        </p:txBody>
      </p:sp>
      <p:sp>
        <p:nvSpPr>
          <p:cNvPr id="20" name="Octógono 19">
            <a:extLst>
              <a:ext uri="{FF2B5EF4-FFF2-40B4-BE49-F238E27FC236}">
                <a16:creationId xmlns:a16="http://schemas.microsoft.com/office/drawing/2014/main" id="{D347AB23-71AD-1C39-E1D0-48F63249A861}"/>
              </a:ext>
            </a:extLst>
          </p:cNvPr>
          <p:cNvSpPr/>
          <p:nvPr/>
        </p:nvSpPr>
        <p:spPr>
          <a:xfrm>
            <a:off x="9138025" y="3451600"/>
            <a:ext cx="210586" cy="19169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C332809-1AE6-A312-43F2-94C9D00D6E63}"/>
              </a:ext>
            </a:extLst>
          </p:cNvPr>
          <p:cNvSpPr txBox="1"/>
          <p:nvPr/>
        </p:nvSpPr>
        <p:spPr>
          <a:xfrm>
            <a:off x="5800222" y="3865723"/>
            <a:ext cx="687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chemeClr val="accent2"/>
                </a:solidFill>
                <a:latin typeface="Barlow Medium"/>
              </a:rPr>
              <a:t>2023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90CB6DC-9C7C-E96B-D978-82F503EC081A}"/>
              </a:ext>
            </a:extLst>
          </p:cNvPr>
          <p:cNvSpPr txBox="1"/>
          <p:nvPr/>
        </p:nvSpPr>
        <p:spPr>
          <a:xfrm>
            <a:off x="5281397" y="4354554"/>
            <a:ext cx="17367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>
                <a:solidFill>
                  <a:srgbClr val="001EFF"/>
                </a:solidFill>
                <a:latin typeface="Barlow Medium"/>
              </a:rPr>
              <a:t>Ciência Aberta é inserida no PDI </a:t>
            </a:r>
            <a:endParaRPr lang="pt-BR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1600">
                <a:solidFill>
                  <a:srgbClr val="001EFF"/>
                </a:solidFill>
                <a:latin typeface="Barlow Medium"/>
              </a:rPr>
              <a:t>(2023-2027)</a:t>
            </a:r>
            <a:endParaRPr lang="pt-B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1588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829A7-E0A2-9DB0-D012-B55BC0AEF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D4F23-E7CF-7CC5-9E77-270375F4C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3675" y="640830"/>
            <a:ext cx="9527277" cy="451562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O Centro de Ciência Aberta na UFG – em fase de implantação</a:t>
            </a:r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FCA77C-33D0-2105-DF42-C2A24436BDE5}"/>
              </a:ext>
            </a:extLst>
          </p:cNvPr>
          <p:cNvSpPr txBox="1"/>
          <p:nvPr/>
        </p:nvSpPr>
        <p:spPr>
          <a:xfrm>
            <a:off x="3047242" y="1445026"/>
            <a:ext cx="856602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O </a:t>
            </a:r>
            <a:r>
              <a:rPr lang="en-US" sz="2400" b="1">
                <a:solidFill>
                  <a:srgbClr val="000A92"/>
                </a:solidFill>
                <a:latin typeface="Barlow Medium"/>
                <a:cs typeface="Arial"/>
              </a:rPr>
              <a:t>Centro de Ciência Aberta (CCA) 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da UFG é um Centro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multiusuário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vinculado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à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Pró-Reitoria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de Pesquisa 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Inovação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(PRPI) de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apoio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estratégico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para a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implementação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da Ciência Aberta no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âmbito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institucional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,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por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meio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políticas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práticas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abertura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do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fazer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científico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, que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incluem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: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cooperação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científica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,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formação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, 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tecnologias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abertas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,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respeitando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-se a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diversidade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abordagens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e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práticas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das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variadas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áreas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 do </a:t>
            </a:r>
            <a:r>
              <a:rPr lang="en-US" sz="2400" err="1">
                <a:solidFill>
                  <a:srgbClr val="000A92"/>
                </a:solidFill>
                <a:latin typeface="Barlow Medium"/>
                <a:cs typeface="Arial"/>
              </a:rPr>
              <a:t>conhecimento</a:t>
            </a:r>
            <a:r>
              <a:rPr lang="en-US" sz="2400">
                <a:solidFill>
                  <a:srgbClr val="000A92"/>
                </a:solidFill>
                <a:latin typeface="Barlow Medium"/>
                <a:cs typeface="Arial"/>
              </a:rPr>
              <a:t>.</a:t>
            </a:r>
            <a:endParaRPr lang="en-US" sz="2400">
              <a:solidFill>
                <a:srgbClr val="000A92"/>
              </a:solidFill>
              <a:latin typeface="Barlow Medium"/>
              <a:ea typeface="Calibri"/>
              <a:cs typeface="Calibri"/>
            </a:endParaRP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7FC33B31-CFBA-770E-CDAF-288BCB78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887" y="4896410"/>
            <a:ext cx="3637472" cy="17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395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236C2-9840-9435-D070-D6820D80B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4AAAB-B61B-E4CA-C515-8934A06F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6060" y="279661"/>
            <a:ext cx="8239760" cy="477837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Plano de ações de ciência aberta na UFG - Vertentes</a:t>
            </a:r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C09460-B958-21F7-466E-F3A49575F0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8650" y="904911"/>
            <a:ext cx="9274643" cy="5561541"/>
          </a:xfrm>
        </p:spPr>
        <p:txBody>
          <a:bodyPr lIns="72000" tIns="45720" rIns="72000" bIns="45720" anchor="t"/>
          <a:lstStyle/>
          <a:p>
            <a:r>
              <a:rPr lang="pt-BR">
                <a:latin typeface="Barlow Medium"/>
              </a:rPr>
              <a:t>Vertentes:</a:t>
            </a:r>
          </a:p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  <a:ea typeface="Calibri"/>
                <a:cs typeface="Calibri"/>
              </a:rPr>
              <a:t>Organizacional e regulamentar; </a:t>
            </a:r>
            <a:endParaRPr lang="pt-BR"/>
          </a:p>
          <a:p>
            <a:pPr marL="522605" lvl="1" indent="-342900">
              <a:buFont typeface="Courier New"/>
              <a:buChar char="o"/>
            </a:pPr>
            <a:r>
              <a:rPr lang="pt-BR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políticas / normativas contemplando o ciclo de vida da pesquisa e as instâncias internas cabíveis;</a:t>
            </a:r>
            <a:endParaRPr lang="pt-BR">
              <a:solidFill>
                <a:srgbClr val="001EFF"/>
              </a:solidFill>
              <a:latin typeface="Barlow Medium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latin typeface="Barlow Medium"/>
              </a:rPr>
              <a:t>Técnica e </a:t>
            </a:r>
            <a:r>
              <a:rPr lang="en-US" err="1">
                <a:latin typeface="Barlow Medium"/>
              </a:rPr>
              <a:t>tecnológica</a:t>
            </a:r>
            <a:r>
              <a:rPr lang="en-US">
                <a:latin typeface="Barlow Medium"/>
              </a:rPr>
              <a:t>;</a:t>
            </a:r>
            <a:endParaRPr lang="en-US"/>
          </a:p>
          <a:p>
            <a:pPr marL="522605" lvl="1" indent="-342900">
              <a:buFont typeface="Courier New"/>
              <a:buChar char="o"/>
            </a:pP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Estudo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,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modelagem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Implantação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soluções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técnicas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tecnológicas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que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favoreçam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os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processos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abertura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do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fazer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científico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, tendo o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repositório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de dados de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pesquisa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da UFG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como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ferramenta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tecnológica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principal;</a:t>
            </a:r>
            <a:endParaRPr lang="en-US">
              <a:solidFill>
                <a:srgbClr val="001EFF"/>
              </a:solidFill>
              <a:latin typeface="Barlow Medium"/>
            </a:endParaRPr>
          </a:p>
          <a:p>
            <a:pPr marL="342900" indent="-342900">
              <a:buFont typeface="Arial"/>
              <a:buChar char="•"/>
            </a:pPr>
            <a:r>
              <a:rPr lang="en-US" err="1">
                <a:latin typeface="Barlow Medium"/>
              </a:rPr>
              <a:t>Formativa</a:t>
            </a:r>
            <a:r>
              <a:rPr lang="en-US">
                <a:latin typeface="Barlow Medium"/>
              </a:rPr>
              <a:t> e de </a:t>
            </a:r>
            <a:r>
              <a:rPr lang="en-US" err="1">
                <a:latin typeface="Barlow Medium"/>
              </a:rPr>
              <a:t>divulgação</a:t>
            </a:r>
            <a:r>
              <a:rPr lang="en-US">
                <a:latin typeface="Barlow Medium"/>
              </a:rPr>
              <a:t>;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err="1">
                <a:latin typeface="Barlow Medium"/>
              </a:rPr>
              <a:t>Monitoramento</a:t>
            </a:r>
            <a:r>
              <a:rPr lang="en-US">
                <a:latin typeface="Barlow Medium"/>
              </a:rPr>
              <a:t>, </a:t>
            </a:r>
            <a:r>
              <a:rPr lang="en-US" err="1">
                <a:latin typeface="Barlow Medium"/>
              </a:rPr>
              <a:t>controle</a:t>
            </a:r>
            <a:r>
              <a:rPr lang="en-US">
                <a:latin typeface="Barlow Medium"/>
              </a:rPr>
              <a:t> e </a:t>
            </a:r>
            <a:r>
              <a:rPr lang="en-US" err="1">
                <a:latin typeface="Barlow Medium"/>
              </a:rPr>
              <a:t>avaliação</a:t>
            </a:r>
            <a:r>
              <a:rPr lang="en-US">
                <a:latin typeface="Barlow Medium"/>
              </a:rPr>
              <a:t>.</a:t>
            </a:r>
            <a:endParaRPr lang="en-US">
              <a:latin typeface="Barlow"/>
            </a:endParaRPr>
          </a:p>
          <a:p>
            <a:pPr marL="522605" lvl="1" indent="-342900">
              <a:buFont typeface="Arial"/>
              <a:buChar char="•"/>
            </a:pP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Processo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monitoramento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avaliação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das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ações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implementadas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visando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acmpanhar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o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seu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desempenho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para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ajustes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ao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longo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de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sua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execução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. </a:t>
            </a:r>
            <a:endParaRPr lang="en-US">
              <a:solidFill>
                <a:srgbClr val="001EFF"/>
              </a:solidFill>
            </a:endParaRPr>
          </a:p>
          <a:p>
            <a:pPr marL="522605" lvl="1" indent="-342900">
              <a:buFont typeface="Arial"/>
              <a:buChar char="•"/>
            </a:pP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Controle d as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ações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estabelecidas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para que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ocorram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conforme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 o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esperado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, de modo que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os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desvios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sejam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rapidamente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detectados</a:t>
            </a:r>
            <a:r>
              <a:rPr lang="en-US">
                <a:solidFill>
                  <a:srgbClr val="001EFF"/>
                </a:solidFill>
                <a:latin typeface="Barlow Medium"/>
                <a:ea typeface="Calibri"/>
                <a:cs typeface="Calibri"/>
              </a:rPr>
              <a:t>.</a:t>
            </a:r>
            <a:br>
              <a:rPr lang="en-US">
                <a:solidFill>
                  <a:srgbClr val="001EFF"/>
                </a:solidFill>
                <a:latin typeface="Barlow Medium"/>
              </a:rPr>
            </a:br>
            <a:br>
              <a:rPr lang="en-US">
                <a:solidFill>
                  <a:srgbClr val="001EFF"/>
                </a:solidFill>
                <a:latin typeface="Barlow Medium"/>
              </a:rPr>
            </a:br>
            <a:endParaRPr lang="en-US">
              <a:solidFill>
                <a:srgbClr val="001EFF"/>
              </a:solidFill>
              <a:latin typeface="Barlow Medium"/>
            </a:endParaRPr>
          </a:p>
          <a:p>
            <a:endParaRPr lang="pt-BR"/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B00F3DAF-EDC0-3F78-E5A5-1A2790E3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27" y="5841845"/>
            <a:ext cx="1992505" cy="9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7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40C3-4DB6-CA6F-AF51-94CD8B0EC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DB645588-4105-4B0A-DB0B-F283A4CFF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549" y="6215656"/>
            <a:ext cx="1302392" cy="64811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3CE9500-B788-D0BC-A6FC-0ACFFE5660A4}"/>
              </a:ext>
            </a:extLst>
          </p:cNvPr>
          <p:cNvSpPr txBox="1">
            <a:spLocks/>
          </p:cNvSpPr>
          <p:nvPr/>
        </p:nvSpPr>
        <p:spPr>
          <a:xfrm>
            <a:off x="2574086" y="234794"/>
            <a:ext cx="10000242" cy="359596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r>
              <a:rPr lang="pt-BR">
                <a:latin typeface="Barlow Medium"/>
              </a:rPr>
              <a:t>Ferramenta Principal: Repositório de Dados de Pesquisa</a:t>
            </a:r>
            <a:endParaRPr lang="pt-BR"/>
          </a:p>
        </p:txBody>
      </p:sp>
      <p:pic>
        <p:nvPicPr>
          <p:cNvPr id="11" name="Imagem 10" descr="Diagrama&#10;&#10;O conteúdo gerado por IA pode estar incorreto.">
            <a:extLst>
              <a:ext uri="{FF2B5EF4-FFF2-40B4-BE49-F238E27FC236}">
                <a16:creationId xmlns:a16="http://schemas.microsoft.com/office/drawing/2014/main" id="{D3C064CD-4410-6EEA-D38C-3D4CADDDB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034" y="106745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76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092F3-2731-D2B1-3026-EA1F92904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6278" y="787083"/>
            <a:ext cx="8239760" cy="477837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Centro de Ciência Aberta: Serviços oferecidos à comunidade acadêmica:</a:t>
            </a:r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C2250C-E942-ECD1-587F-7DC861D027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5535" y="2100951"/>
            <a:ext cx="9174001" cy="3265159"/>
          </a:xfrm>
        </p:spPr>
        <p:txBody>
          <a:bodyPr lIns="72000" tIns="45720" rIns="72000" bIns="45720" anchor="t"/>
          <a:lstStyle/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</a:rPr>
              <a:t>Auxílio na elaboração de PGD (PGD – BR) – Plano de Gestão de Dados de Pesquisa;</a:t>
            </a:r>
            <a:endParaRPr lang="pt-BR"/>
          </a:p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</a:rPr>
              <a:t>Auxílio na elaboração de Plano de Divulgação Científica;</a:t>
            </a:r>
            <a:endParaRPr lang="pt-BR"/>
          </a:p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</a:rPr>
              <a:t>Auxílio no uso do </a:t>
            </a:r>
            <a:r>
              <a:rPr lang="pt-BR" err="1">
                <a:latin typeface="Barlow Medium"/>
              </a:rPr>
              <a:t>RedCap</a:t>
            </a:r>
            <a:r>
              <a:rPr lang="pt-BR">
                <a:latin typeface="Barlow Medium"/>
              </a:rPr>
              <a:t> (Instância da UFG);</a:t>
            </a:r>
            <a:endParaRPr lang="pt-BR" err="1">
              <a:latin typeface="Barlow Medium"/>
            </a:endParaRPr>
          </a:p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</a:rPr>
              <a:t>Auxílio na elaboração de propostas de financiamento de pesquisas;</a:t>
            </a:r>
          </a:p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</a:rPr>
              <a:t>Auxílio no uso do OSF (Open Science Framework);</a:t>
            </a:r>
          </a:p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</a:rPr>
              <a:t>Auxílio na escolha de licenças para produção científica;</a:t>
            </a:r>
          </a:p>
          <a:p>
            <a:pPr marL="342900" indent="-342900">
              <a:buFont typeface="Arial"/>
              <a:buChar char="•"/>
            </a:pPr>
            <a:r>
              <a:rPr lang="pt-BR">
                <a:latin typeface="Barlow Medium"/>
              </a:rPr>
              <a:t>Auxílio no Depósito de dados no Repositório;</a:t>
            </a:r>
          </a:p>
          <a:p>
            <a:pPr marL="342900" indent="-342900">
              <a:buFont typeface="Arial"/>
              <a:buChar char="•"/>
            </a:pPr>
            <a:endParaRPr lang="pt-BR">
              <a:latin typeface="Barlow Medium"/>
            </a:endParaRPr>
          </a:p>
          <a:p>
            <a:pPr marL="342900" indent="-342900">
              <a:buFont typeface="Arial"/>
              <a:buChar char="•"/>
            </a:pPr>
            <a:endParaRPr lang="pt-BR">
              <a:latin typeface="Barlow Medium"/>
            </a:endParaRPr>
          </a:p>
          <a:p>
            <a:pPr marL="342900" indent="-342900">
              <a:buFont typeface="Arial"/>
              <a:buChar char="•"/>
            </a:pPr>
            <a:endParaRPr lang="pt-BR">
              <a:latin typeface="Barlow Medium"/>
            </a:endParaRPr>
          </a:p>
          <a:p>
            <a:pPr marL="342900" indent="-342900">
              <a:buFont typeface="Arial"/>
              <a:buChar char="•"/>
            </a:pPr>
            <a:endParaRPr lang="pt-BR"/>
          </a:p>
          <a:p>
            <a:pPr marL="342900" indent="-342900">
              <a:buFont typeface="Arial"/>
              <a:buChar char="•"/>
            </a:pPr>
            <a:endParaRPr lang="pt-BR"/>
          </a:p>
          <a:p>
            <a:pPr marL="342900" indent="-342900">
              <a:buFont typeface="Arial"/>
              <a:buChar char="•"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5A980B0-D944-652D-0E85-79A089114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214"/>
            <a:ext cx="12192000" cy="55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E2255-1551-DD5E-7600-BEFA12B1F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0D786503-1857-0882-3A95-48811EC4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27" y="5841845"/>
            <a:ext cx="1992505" cy="97879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BF264F4-3AA6-BA92-471F-0FA30E7E0203}"/>
              </a:ext>
            </a:extLst>
          </p:cNvPr>
          <p:cNvSpPr txBox="1">
            <a:spLocks/>
          </p:cNvSpPr>
          <p:nvPr/>
        </p:nvSpPr>
        <p:spPr>
          <a:xfrm>
            <a:off x="2904764" y="608606"/>
            <a:ext cx="10618468" cy="373973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r>
              <a:rPr lang="pt-BR">
                <a:latin typeface="Barlow Medium"/>
              </a:rPr>
              <a:t>Repositório de Dados de Pesquisa -  </a:t>
            </a:r>
            <a:endParaRPr lang="pt-BR"/>
          </a:p>
          <a:p>
            <a:r>
              <a:rPr lang="pt-BR">
                <a:latin typeface="Barlow Medium"/>
              </a:rPr>
              <a:t>Modelagem Conceitual Básica</a:t>
            </a:r>
            <a:endParaRPr lang="pt-BR"/>
          </a:p>
        </p:txBody>
      </p:sp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42AA0698-41A0-C750-5F01-EEED7DBC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57" y="1720071"/>
            <a:ext cx="7089656" cy="446740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0DEE42-1AB7-3972-3C6A-005C0D21AFAF}"/>
              </a:ext>
            </a:extLst>
          </p:cNvPr>
          <p:cNvSpPr txBox="1"/>
          <p:nvPr/>
        </p:nvSpPr>
        <p:spPr>
          <a:xfrm>
            <a:off x="9008853" y="1201946"/>
            <a:ext cx="313138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err="1">
                <a:solidFill>
                  <a:srgbClr val="001EFF"/>
                </a:solidFill>
                <a:ea typeface="Calibri"/>
                <a:cs typeface="Calibri"/>
              </a:rPr>
              <a:t>Estudo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: </a:t>
            </a:r>
          </a:p>
          <a:p>
            <a:pPr algn="ctr"/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Coleção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de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arquivos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de dados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resultantes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da coleta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intencional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de dados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por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meio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de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solicitação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,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observação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ou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coleta de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fontes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secundárias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para um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propósito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conceitualmente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descrito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;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utilizando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instrumentos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e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metodologias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de coleta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descritos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; e expressos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como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arquivos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de dados com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estruturas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lógicas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relacionadas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ao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1EFF"/>
                </a:solidFill>
                <a:ea typeface="Calibri"/>
                <a:cs typeface="Calibri"/>
              </a:rPr>
              <a:t>instrumento</a:t>
            </a:r>
            <a:r>
              <a:rPr lang="en-US">
                <a:solidFill>
                  <a:srgbClr val="001EFF"/>
                </a:solidFill>
                <a:ea typeface="Calibri"/>
                <a:cs typeface="Calibri"/>
              </a:rPr>
              <a:t> de coleta de dados.</a:t>
            </a:r>
            <a:endParaRPr lang="en-US" sz="1600">
              <a:solidFill>
                <a:srgbClr val="001EFF"/>
              </a:solidFill>
              <a:ea typeface="Calibri"/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358119-51FE-55C6-5552-455BB84B4D31}"/>
              </a:ext>
            </a:extLst>
          </p:cNvPr>
          <p:cNvSpPr txBox="1"/>
          <p:nvPr/>
        </p:nvSpPr>
        <p:spPr>
          <a:xfrm>
            <a:off x="10144664" y="5299495"/>
            <a:ext cx="19955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700" i="1" err="1">
                <a:solidFill>
                  <a:srgbClr val="001EFF"/>
                </a:solidFill>
                <a:ea typeface="Calibri"/>
                <a:cs typeface="Calibri"/>
              </a:rPr>
              <a:t>Adaptado</a:t>
            </a:r>
            <a:r>
              <a:rPr lang="en-US" sz="700" i="1">
                <a:solidFill>
                  <a:srgbClr val="001EFF"/>
                </a:solidFill>
                <a:ea typeface="Calibri"/>
                <a:cs typeface="Calibri"/>
              </a:rPr>
              <a:t> de DDI </a:t>
            </a:r>
            <a:r>
              <a:rPr lang="en-US" sz="700" i="1" err="1">
                <a:solidFill>
                  <a:srgbClr val="001EFF"/>
                </a:solidFill>
                <a:ea typeface="Calibri"/>
                <a:cs typeface="Calibri"/>
              </a:rPr>
              <a:t>Modelo</a:t>
            </a:r>
            <a:r>
              <a:rPr lang="en-US" sz="700" i="1">
                <a:solidFill>
                  <a:srgbClr val="001EFF"/>
                </a:solidFill>
                <a:ea typeface="Calibri"/>
                <a:cs typeface="Calibri"/>
              </a:rPr>
              <a:t> V.4. </a:t>
            </a:r>
            <a:r>
              <a:rPr lang="en-US" sz="500" i="1" u="sng">
                <a:solidFill>
                  <a:srgbClr val="001EFF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http://opendatafoundation.org/ddi/srg/Papers/DDIModel_v_4.pdf</a:t>
            </a:r>
            <a:r>
              <a:rPr lang="en-US" sz="500" i="1">
                <a:solidFill>
                  <a:srgbClr val="001EFF"/>
                </a:solidFill>
                <a:ea typeface="Calibri"/>
                <a:cs typeface="Calibri"/>
              </a:rPr>
              <a:t> </a:t>
            </a:r>
            <a:endParaRPr lang="en-US" i="1">
              <a:solidFill>
                <a:srgbClr val="001E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2076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7D8F2-5DE9-BDA3-913D-5E5F5C0F4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34659-6D6D-CD7F-8D0D-C556542DB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851" y="182738"/>
            <a:ext cx="10000242" cy="359596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Ferramenta Principal: Repositório de Dados de Pesquisa</a:t>
            </a:r>
            <a:endParaRPr lang="pt-BR"/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0D5BB806-59B0-50B8-2CEC-58CF7CC3A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27" y="5841845"/>
            <a:ext cx="1992505" cy="978795"/>
          </a:xfrm>
          <a:prstGeom prst="rect">
            <a:avLst/>
          </a:prstGeom>
        </p:spPr>
      </p:pic>
      <p:pic>
        <p:nvPicPr>
          <p:cNvPr id="7" name="Imagem 6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E47D594B-BC83-E8CC-2BF3-C23F3E7F7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02534" y="5838022"/>
            <a:ext cx="1707219" cy="962645"/>
          </a:xfrm>
          <a:prstGeom prst="rect">
            <a:avLst/>
          </a:prstGeom>
        </p:spPr>
      </p:pic>
      <p:pic>
        <p:nvPicPr>
          <p:cNvPr id="10" name="Imagem 9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AF0724EA-7B7C-C164-B4D1-118D6C39B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06" y="834885"/>
            <a:ext cx="11305846" cy="47316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D57AE5-3643-4CAC-D6D4-B955B16C6A7D}"/>
              </a:ext>
            </a:extLst>
          </p:cNvPr>
          <p:cNvSpPr txBox="1"/>
          <p:nvPr/>
        </p:nvSpPr>
        <p:spPr>
          <a:xfrm>
            <a:off x="4724400" y="61432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181818"/>
                </a:solidFill>
                <a:hlinkClick r:id="rId6"/>
              </a:rPr>
              <a:t>dadosdepesquisa.ufg.br</a:t>
            </a:r>
            <a:r>
              <a:rPr lang="en-US" b="1">
                <a:solidFill>
                  <a:srgbClr val="18181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96192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A3CE-F385-75BD-4E62-6DC874C1E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633D4-24C6-E8DE-3777-B6FBDBDEF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9104" y="191662"/>
            <a:ext cx="10000242" cy="359596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Ferramenta Principal: Repositório de Dados de Pesquisa</a:t>
            </a:r>
            <a:endParaRPr lang="pt-BR"/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7719311A-8AFF-327B-A742-4A9A815F3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27" y="5841845"/>
            <a:ext cx="1992505" cy="978795"/>
          </a:xfrm>
          <a:prstGeom prst="rect">
            <a:avLst/>
          </a:prstGeom>
        </p:spPr>
      </p:pic>
      <p:pic>
        <p:nvPicPr>
          <p:cNvPr id="3" name="Imagem 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C979AA40-B054-7D2A-AD50-F67CC8250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05" y="756699"/>
            <a:ext cx="9553934" cy="59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51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6249F-1345-BF2D-D2CE-6D6C5EE3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7B8C3-58A2-AEE8-3449-8E61E2FB1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3686" y="297695"/>
            <a:ext cx="7152267" cy="740596"/>
          </a:xfrm>
        </p:spPr>
        <p:txBody>
          <a:bodyPr lIns="91440" tIns="45720" rIns="91440" bIns="45720" anchor="b"/>
          <a:lstStyle/>
          <a:p>
            <a:r>
              <a:rPr lang="pt-BR">
                <a:latin typeface="Barlow Medium"/>
              </a:rPr>
              <a:t>Lições aprendidas até aqui...</a:t>
            </a:r>
            <a:endParaRPr lang="pt-BR"/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AA98757B-A462-45C8-F579-B8F417E2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27" y="5841845"/>
            <a:ext cx="1992505" cy="9787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C2F260D-D2A9-9093-4D03-16F380F295F8}"/>
              </a:ext>
            </a:extLst>
          </p:cNvPr>
          <p:cNvSpPr txBox="1">
            <a:spLocks/>
          </p:cNvSpPr>
          <p:nvPr/>
        </p:nvSpPr>
        <p:spPr>
          <a:xfrm>
            <a:off x="2590756" y="1551711"/>
            <a:ext cx="8866767" cy="3807646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Arial"/>
              <a:buChar char="•"/>
            </a:pPr>
            <a:r>
              <a:rPr lang="pt-BR" sz="2400">
                <a:latin typeface="Barlow Medium"/>
              </a:rPr>
              <a:t>Ciência Aberta nas Universidades só acontece com apoio da alta gestão;</a:t>
            </a:r>
            <a:endParaRPr lang="pt-BR" sz="2400"/>
          </a:p>
          <a:p>
            <a:pPr marL="457200" indent="-457200">
              <a:buFont typeface="Arial"/>
              <a:buChar char="•"/>
            </a:pPr>
            <a:endParaRPr lang="pt-BR" sz="2400">
              <a:latin typeface="Barlow Medium"/>
            </a:endParaRPr>
          </a:p>
          <a:p>
            <a:pPr marL="457200" indent="-457200">
              <a:buFont typeface="Arial"/>
              <a:buChar char="•"/>
            </a:pPr>
            <a:r>
              <a:rPr lang="pt-BR" sz="2400">
                <a:latin typeface="Barlow Medium"/>
              </a:rPr>
              <a:t>Importante um Centro/Núcleo específico para direcionar as ações de Ciência Aberta – Biblioteca, Comissão de Integridade Acadêmica, TI como parceiros;</a:t>
            </a:r>
            <a:endParaRPr lang="pt-BR" sz="2400"/>
          </a:p>
          <a:p>
            <a:pPr marL="457200" indent="-457200">
              <a:buFont typeface="Arial"/>
              <a:buChar char="•"/>
            </a:pPr>
            <a:endParaRPr lang="pt-BR"/>
          </a:p>
          <a:p>
            <a:endParaRPr lang="pt-BR"/>
          </a:p>
          <a:p>
            <a:pPr marL="457200" indent="-457200">
              <a:buFont typeface="Arial"/>
              <a:buChar char="•"/>
            </a:pPr>
            <a:endParaRPr lang="pt-BR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098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49E0F-AEC2-4EA0-D616-DF0B79FF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E252-C9E2-A85A-701E-D74779809A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pt-BR" sz="2650">
                <a:latin typeface="Barlow"/>
              </a:rPr>
              <a:t>Obrigada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A34735-6086-A7FB-7CAD-24E8237DC5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pt-BR">
                <a:ea typeface="Calibri"/>
                <a:cs typeface="Calibri"/>
              </a:rPr>
              <a:t>Profa. Dra. Laura Rezende</a:t>
            </a:r>
          </a:p>
        </p:txBody>
      </p:sp>
    </p:spTree>
    <p:extLst>
      <p:ext uri="{BB962C8B-B14F-4D97-AF65-F5344CB8AC3E}">
        <p14:creationId xmlns:p14="http://schemas.microsoft.com/office/powerpoint/2010/main" val="97344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59158B38-B7DE-898D-7139-BA4268F2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2" y="3616855"/>
            <a:ext cx="6586009" cy="3413125"/>
          </a:xfrm>
          <a:prstGeom prst="rect">
            <a:avLst/>
          </a:prstGeom>
        </p:spPr>
      </p:pic>
      <p:pic>
        <p:nvPicPr>
          <p:cNvPr id="6" name="Imagem 5" descr="Mulher segurando uma caixa de papelão&#10;&#10;O conteúdo gerado por IA pode estar incorreto.">
            <a:extLst>
              <a:ext uri="{FF2B5EF4-FFF2-40B4-BE49-F238E27FC236}">
                <a16:creationId xmlns:a16="http://schemas.microsoft.com/office/drawing/2014/main" id="{2E8125B8-024D-8CA1-2923-98D022BAA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019" y="191660"/>
            <a:ext cx="4003158" cy="3561799"/>
          </a:xfrm>
          <a:prstGeom prst="rect">
            <a:avLst/>
          </a:prstGeom>
        </p:spPr>
      </p:pic>
      <p:pic>
        <p:nvPicPr>
          <p:cNvPr id="8" name="Imagem 7" descr="Homem de uniforme&#10;&#10;O conteúdo gerado por IA pode estar incorreto.">
            <a:extLst>
              <a:ext uri="{FF2B5EF4-FFF2-40B4-BE49-F238E27FC236}">
                <a16:creationId xmlns:a16="http://schemas.microsoft.com/office/drawing/2014/main" id="{BB7A4895-5780-4C9D-A0B6-AC93CE56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406" y="178816"/>
            <a:ext cx="2686050" cy="3581400"/>
          </a:xfrm>
          <a:prstGeom prst="rect">
            <a:avLst/>
          </a:prstGeom>
        </p:spPr>
      </p:pic>
      <p:pic>
        <p:nvPicPr>
          <p:cNvPr id="10" name="Imagem 9" descr="Uma imagem contendo pessoa, no interior, mulher, homem&#10;&#10;O conteúdo gerado por IA pode estar incorreto.">
            <a:extLst>
              <a:ext uri="{FF2B5EF4-FFF2-40B4-BE49-F238E27FC236}">
                <a16:creationId xmlns:a16="http://schemas.microsoft.com/office/drawing/2014/main" id="{8D4806E5-0871-E59D-F90C-4B6C381E5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420" y="188637"/>
            <a:ext cx="2619375" cy="305752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0C64EBC-05FA-AB62-42FB-3C5847BCF67A}"/>
              </a:ext>
            </a:extLst>
          </p:cNvPr>
          <p:cNvSpPr txBox="1"/>
          <p:nvPr/>
        </p:nvSpPr>
        <p:spPr>
          <a:xfrm>
            <a:off x="7249764" y="4996043"/>
            <a:ext cx="459856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 i="1" dirty="0" err="1">
                <a:solidFill>
                  <a:schemeClr val="accent1"/>
                </a:solidFill>
                <a:latin typeface="Barlow Light"/>
              </a:rPr>
              <a:t>Abrir</a:t>
            </a:r>
            <a:r>
              <a:rPr lang="en-US" sz="2400" b="1" i="1" dirty="0">
                <a:solidFill>
                  <a:schemeClr val="accent1"/>
                </a:solidFill>
                <a:latin typeface="Barlow Light"/>
              </a:rPr>
              <a:t> o </a:t>
            </a:r>
            <a:r>
              <a:rPr lang="en-US" sz="2400" b="1" i="1" dirty="0" err="1">
                <a:solidFill>
                  <a:schemeClr val="accent1"/>
                </a:solidFill>
                <a:latin typeface="Barlow Light"/>
              </a:rPr>
              <a:t>quanto</a:t>
            </a:r>
            <a:r>
              <a:rPr lang="en-US" sz="2400" b="1" i="1" dirty="0">
                <a:solidFill>
                  <a:schemeClr val="accent1"/>
                </a:solidFill>
                <a:latin typeface="Barlow Light"/>
              </a:rPr>
              <a:t> for </a:t>
            </a:r>
            <a:r>
              <a:rPr lang="en-US" sz="2400" b="1" i="1" dirty="0" err="1">
                <a:solidFill>
                  <a:schemeClr val="accent1"/>
                </a:solidFill>
                <a:latin typeface="Barlow Light"/>
              </a:rPr>
              <a:t>possível</a:t>
            </a:r>
            <a:r>
              <a:rPr lang="en-US" sz="2400" b="1" i="1" dirty="0">
                <a:solidFill>
                  <a:schemeClr val="accent1"/>
                </a:solidFill>
                <a:latin typeface="Barlow Light"/>
              </a:rPr>
              <a:t>,</a:t>
            </a:r>
            <a:endParaRPr lang="en-US" sz="2400" b="1" i="1" dirty="0">
              <a:solidFill>
                <a:schemeClr val="accent1"/>
              </a:solidFill>
              <a:latin typeface="Barlow Light"/>
              <a:ea typeface="Calibri"/>
              <a:cs typeface="Calibri"/>
            </a:endParaRPr>
          </a:p>
          <a:p>
            <a:pPr algn="r"/>
            <a:endParaRPr lang="en-US" sz="1600" b="1" i="1" dirty="0">
              <a:solidFill>
                <a:schemeClr val="accent1"/>
              </a:solidFill>
              <a:latin typeface="Barlow Light"/>
              <a:ea typeface="Calibri"/>
              <a:cs typeface="Calibri"/>
            </a:endParaRPr>
          </a:p>
          <a:p>
            <a:pPr algn="r"/>
            <a:r>
              <a:rPr lang="en-US" sz="2400" b="1" i="1" dirty="0" err="1">
                <a:solidFill>
                  <a:schemeClr val="accent1"/>
                </a:solidFill>
                <a:latin typeface="Barlow Light"/>
              </a:rPr>
              <a:t>fechar</a:t>
            </a:r>
            <a:r>
              <a:rPr lang="en-US" sz="2400" b="1" i="1" dirty="0">
                <a:solidFill>
                  <a:schemeClr val="accent1"/>
                </a:solidFill>
                <a:latin typeface="Barlow Light"/>
              </a:rPr>
              <a:t> o </a:t>
            </a:r>
            <a:r>
              <a:rPr lang="en-US" sz="2400" b="1" i="1" dirty="0" err="1">
                <a:solidFill>
                  <a:schemeClr val="accent1"/>
                </a:solidFill>
                <a:latin typeface="Barlow Light"/>
              </a:rPr>
              <a:t>quanto</a:t>
            </a:r>
            <a:r>
              <a:rPr lang="en-US" sz="2400" b="1" i="1" dirty="0">
                <a:solidFill>
                  <a:schemeClr val="accent1"/>
                </a:solidFill>
                <a:latin typeface="Barlow Light"/>
              </a:rPr>
              <a:t> for </a:t>
            </a:r>
            <a:r>
              <a:rPr lang="en-US" sz="2400" b="1" i="1" dirty="0" err="1">
                <a:solidFill>
                  <a:schemeClr val="accent1"/>
                </a:solidFill>
                <a:latin typeface="Barlow Light"/>
              </a:rPr>
              <a:t>necessário</a:t>
            </a:r>
            <a:r>
              <a:rPr lang="en-US" sz="2400" b="1" i="1" dirty="0">
                <a:solidFill>
                  <a:schemeClr val="accent1"/>
                </a:solidFill>
                <a:latin typeface="Barlow Light"/>
              </a:rPr>
              <a:t>...</a:t>
            </a:r>
            <a:endParaRPr lang="en-US" sz="2400" b="1" i="1" dirty="0">
              <a:solidFill>
                <a:schemeClr val="accent1"/>
              </a:solidFill>
              <a:latin typeface="Barlow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75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>
            <a:extLst>
              <a:ext uri="{FF2B5EF4-FFF2-40B4-BE49-F238E27FC236}">
                <a16:creationId xmlns:a16="http://schemas.microsoft.com/office/drawing/2014/main" id="{7359A8D1-72B6-0363-66A2-15802454C6D0}"/>
              </a:ext>
            </a:extLst>
          </p:cNvPr>
          <p:cNvSpPr/>
          <p:nvPr/>
        </p:nvSpPr>
        <p:spPr>
          <a:xfrm>
            <a:off x="4476865" y="6169550"/>
            <a:ext cx="516787" cy="3445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7B3BB4B-A5AB-C02A-4CE8-0F1D6F649070}"/>
              </a:ext>
            </a:extLst>
          </p:cNvPr>
          <p:cNvGrpSpPr/>
          <p:nvPr/>
        </p:nvGrpSpPr>
        <p:grpSpPr>
          <a:xfrm>
            <a:off x="4071626" y="84667"/>
            <a:ext cx="5884956" cy="6769451"/>
            <a:chOff x="81709" y="0"/>
            <a:chExt cx="5884956" cy="6769451"/>
          </a:xfrm>
        </p:grpSpPr>
        <p:pic>
          <p:nvPicPr>
            <p:cNvPr id="13" name="Imagem 12" descr="Diagrama&#10;&#10;O conteúdo gerado por IA pode estar incorreto.">
              <a:extLst>
                <a:ext uri="{FF2B5EF4-FFF2-40B4-BE49-F238E27FC236}">
                  <a16:creationId xmlns:a16="http://schemas.microsoft.com/office/drawing/2014/main" id="{16539410-F3CF-FE62-6704-A6A447D80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09" y="0"/>
              <a:ext cx="5884956" cy="6257925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52DE342-17B6-5D75-D339-595940776C29}"/>
                </a:ext>
              </a:extLst>
            </p:cNvPr>
            <p:cNvSpPr txBox="1"/>
            <p:nvPr/>
          </p:nvSpPr>
          <p:spPr>
            <a:xfrm>
              <a:off x="450005" y="5938454"/>
              <a:ext cx="5331911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Towards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a UNESCO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recommendation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on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open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science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: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building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a global consensus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on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 open </a:t>
              </a:r>
              <a:r>
                <a:rPr lang="pt-BR" sz="1600" b="1" err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science</a:t>
              </a:r>
              <a:r>
                <a:rPr lang="pt-BR" sz="1600" b="1">
                  <a:solidFill>
                    <a:srgbClr val="7030A0"/>
                  </a:solidFill>
                  <a:latin typeface="Roboto"/>
                  <a:ea typeface="Roboto"/>
                  <a:cs typeface="Roboto"/>
                </a:rPr>
                <a:t>. 2020</a:t>
              </a:r>
              <a:endParaRPr lang="pt-BR"/>
            </a:p>
            <a:p>
              <a:r>
                <a:rPr lang="pt-BR" sz="1600">
                  <a:ea typeface="Calibri"/>
                  <a:cs typeface="Calibri"/>
                  <a:hlinkClick r:id="rId3"/>
                </a:rPr>
                <a:t>https://unesdoc.unesco.org/ark:/48223/pf0000373209</a:t>
              </a:r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322B5A0-A99A-D4FC-CBEF-4B5A0F9DF864}"/>
                </a:ext>
              </a:extLst>
            </p:cNvPr>
            <p:cNvSpPr/>
            <p:nvPr/>
          </p:nvSpPr>
          <p:spPr>
            <a:xfrm>
              <a:off x="4709698" y="6169550"/>
              <a:ext cx="516787" cy="344524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158210987"/>
      </p:ext>
    </p:extLst>
  </p:cSld>
  <p:clrMapOvr>
    <a:masterClrMapping/>
  </p:clrMapOvr>
</p:sld>
</file>

<file path=ppt/theme/theme1.xml><?xml version="1.0" encoding="utf-8"?>
<a:theme xmlns:a="http://schemas.openxmlformats.org/drawingml/2006/main" name="CAPA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860DC92B-32AC-9D41-9B87-FDACF1D43486}"/>
    </a:ext>
  </a:extLst>
</a:theme>
</file>

<file path=ppt/theme/theme11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BF4B9223-F729-4E44-A568-6178DCF8BC6C}"/>
    </a:ext>
  </a:extLst>
</a:theme>
</file>

<file path=ppt/theme/theme12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860DC92B-32AC-9D41-9B87-FDACF1D43486}"/>
    </a:ext>
  </a:extLst>
</a:theme>
</file>

<file path=ppt/theme/theme1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A8F55201-57D3-3C41-82D1-9A370FBFD4AF}"/>
    </a:ext>
  </a:extLst>
</a:theme>
</file>

<file path=ppt/theme/theme1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BF4B9223-F729-4E44-A568-6178DCF8BC6C}"/>
    </a:ext>
  </a:extLst>
</a:theme>
</file>

<file path=ppt/theme/theme1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PA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PA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IO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VISÓRI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CERRAM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CERRAMENT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ENCERRAMENTO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NCERRAMENTO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C77DCEBC9E84DB2FD91B2007BD5BF" ma:contentTypeVersion="18" ma:contentTypeDescription="Create a new document." ma:contentTypeScope="" ma:versionID="10c12f2cd4be7dacaf08abe89a79fb23">
  <xsd:schema xmlns:xsd="http://www.w3.org/2001/XMLSchema" xmlns:xs="http://www.w3.org/2001/XMLSchema" xmlns:p="http://schemas.microsoft.com/office/2006/metadata/properties" xmlns:ns3="43f03e24-3622-471f-a15b-62748b2b9765" xmlns:ns4="c2646451-ce02-4d82-bca9-b8bb62facfa6" targetNamespace="http://schemas.microsoft.com/office/2006/metadata/properties" ma:root="true" ma:fieldsID="9ff4e010f8cb556af35b5c84f4230972" ns3:_="" ns4:_="">
    <xsd:import namespace="43f03e24-3622-471f-a15b-62748b2b9765"/>
    <xsd:import namespace="c2646451-ce02-4d82-bca9-b8bb62facf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f03e24-3622-471f-a15b-62748b2b97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46451-ce02-4d82-bca9-b8bb62fac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2646451-ce02-4d82-bca9-b8bb62facfa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2DA7BC-75DB-43BC-ABD1-FEDAD3324E07}">
  <ds:schemaRefs>
    <ds:schemaRef ds:uri="43f03e24-3622-471f-a15b-62748b2b9765"/>
    <ds:schemaRef ds:uri="c2646451-ce02-4d82-bca9-b8bb62facf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A64316-2C24-43B6-8889-2E79916B0A22}">
  <ds:schemaRefs>
    <ds:schemaRef ds:uri="43f03e24-3622-471f-a15b-62748b2b9765"/>
    <ds:schemaRef ds:uri="c2646451-ce02-4d82-bca9-b8bb62facf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F7A5B27-D542-448C-A54D-666F4FB5D3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1773</Words>
  <Application>Microsoft Office PowerPoint</Application>
  <PresentationFormat>Widescreen</PresentationFormat>
  <Paragraphs>238</Paragraphs>
  <Slides>74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14</vt:i4>
      </vt:variant>
      <vt:variant>
        <vt:lpstr>Títulos de slides</vt:lpstr>
      </vt:variant>
      <vt:variant>
        <vt:i4>74</vt:i4>
      </vt:variant>
    </vt:vector>
  </HeadingPairs>
  <TitlesOfParts>
    <vt:vector size="96" baseType="lpstr">
      <vt:lpstr>Arial</vt:lpstr>
      <vt:lpstr>Barlow</vt:lpstr>
      <vt:lpstr>Barlow Light</vt:lpstr>
      <vt:lpstr>Barlow Medium</vt:lpstr>
      <vt:lpstr>Calibri</vt:lpstr>
      <vt:lpstr>Calibri Light</vt:lpstr>
      <vt:lpstr>Courier New</vt:lpstr>
      <vt:lpstr>Roboto</vt:lpstr>
      <vt:lpstr>CAPA 2</vt:lpstr>
      <vt:lpstr>CAPA 3</vt:lpstr>
      <vt:lpstr>CAPA 4</vt:lpstr>
      <vt:lpstr>MIOLO</vt:lpstr>
      <vt:lpstr>DIVISÓRIAS</vt:lpstr>
      <vt:lpstr>ENCERRAMENTO</vt:lpstr>
      <vt:lpstr>ENCERRAMENTO 2</vt:lpstr>
      <vt:lpstr>ENCERRAMENTO 3</vt:lpstr>
      <vt:lpstr>ENCERRAMENTO 4</vt:lpstr>
      <vt:lpstr>1_CAPA</vt:lpstr>
      <vt:lpstr>1_Personalizar design</vt:lpstr>
      <vt:lpstr>CAPA</vt:lpstr>
      <vt:lpstr>Personalizar design</vt:lpstr>
      <vt:lpstr>2_Personalizar design</vt:lpstr>
      <vt:lpstr>Painel Ciência Aberta</vt:lpstr>
      <vt:lpstr>Apresentação do PowerPoint</vt:lpstr>
      <vt:lpstr>Apresentação do PowerPoint</vt:lpstr>
      <vt:lpstr>Apresentação do PowerPoint</vt:lpstr>
      <vt:lpstr>Professora Associada da UFG na Faculdade de Informação e Comunicação; atua no Programa de Pós-Graduação em Comunicação   Pos-doc na Universidade de Harvard no projeto Dataverse e na Universidade de Barcelona;  Doutora e Mestre em Ciência da Informação pela UnB;   Especialista em Inteligência Organizacional e Competitiva pela UnB e em Redes de Computadores pela PUC-GOIÁS;   Graduada em Ciência da Computação pela PUC-GOIÁS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</vt:lpstr>
      <vt:lpstr>DADOS ABERTOS DE REDES</vt:lpstr>
      <vt:lpstr>Histórico de Colaborações com a RNP</vt:lpstr>
      <vt:lpstr>Histórico de Colaborações com a RNP</vt:lpstr>
      <vt:lpstr>Histórico de Colaborações com a RNP</vt:lpstr>
      <vt:lpstr>Histórico de Colaborações com a RNP</vt:lpstr>
      <vt:lpstr>Histórico de Colaborações com a RNP</vt:lpstr>
      <vt:lpstr>Histórico de Colaborações com a RNP</vt:lpstr>
      <vt:lpstr>Histórico de Colaborações com a RNP</vt:lpstr>
      <vt:lpstr>Histórico de Colaborações com a RNP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Repositório de Dados de Rede</vt:lpstr>
      <vt:lpstr>Repositório de Dados de Rede</vt:lpstr>
      <vt:lpstr>Apresentação do PowerPoint</vt:lpstr>
      <vt:lpstr>Repositório de Dados de Rede</vt:lpstr>
      <vt:lpstr>Catálogo de Dados de Rede</vt:lpstr>
      <vt:lpstr>Catálogo de Dados de Rede</vt:lpstr>
      <vt:lpstr>Catálogo de Dados de Rede</vt:lpstr>
      <vt:lpstr>Catálogo de Dados de Rede</vt:lpstr>
      <vt:lpstr>Repositório de Dados de Rede</vt:lpstr>
      <vt:lpstr>Catálogo de Dados de Rede</vt:lpstr>
      <vt:lpstr>Datasets Disponíveis</vt:lpstr>
      <vt:lpstr>Apresentação do PowerPoint</vt:lpstr>
      <vt:lpstr>Obrigado</vt:lpstr>
      <vt:lpstr>Ciência Aberta na Pesquisa Agropecuária</vt:lpstr>
      <vt:lpstr>Slides Débora</vt:lpstr>
      <vt:lpstr>Apresentação do PowerPoint</vt:lpstr>
      <vt:lpstr>Apresentação do PowerPoint</vt:lpstr>
      <vt:lpstr>Apresentação do PowerPoint</vt:lpstr>
      <vt:lpstr>Slides Débora</vt:lpstr>
      <vt:lpstr>Apresentação do PowerPoint</vt:lpstr>
      <vt:lpstr>APIs nativas do Dataverse permitem o consumo”de dados por aplicações específicas</vt:lpstr>
      <vt:lpstr>Apresentação do PowerPoint</vt:lpstr>
      <vt:lpstr>Apresentação do PowerPoint</vt:lpstr>
      <vt:lpstr>Apresentação do PowerPoint</vt:lpstr>
      <vt:lpstr>Apresentação do PowerPoint</vt:lpstr>
      <vt:lpstr>Oportunidades de pesquisa e colaboração</vt:lpstr>
      <vt:lpstr>Obrigada</vt:lpstr>
      <vt:lpstr>A experiência da UFG com o Centro de Ciência Aberta</vt:lpstr>
      <vt:lpstr>Ciência Aberta: Contexto Internacional</vt:lpstr>
      <vt:lpstr>Apresentação do PowerPoint</vt:lpstr>
      <vt:lpstr>Implantação de ações de ciência aberta na UFG:  Marcos Temporais</vt:lpstr>
      <vt:lpstr>O Centro de Ciência Aberta na UFG – em fase de implantação</vt:lpstr>
      <vt:lpstr>Plano de ações de ciência aberta na UFG - Vertentes</vt:lpstr>
      <vt:lpstr>Apresentação do PowerPoint</vt:lpstr>
      <vt:lpstr>Centro de Ciência Aberta: Serviços oferecidos à comunidade acadêmica:</vt:lpstr>
      <vt:lpstr>Apresentação do PowerPoint</vt:lpstr>
      <vt:lpstr>Ferramenta Principal: Repositório de Dados de Pesquisa</vt:lpstr>
      <vt:lpstr>Ferramenta Principal: Repositório de Dados de Pesquisa</vt:lpstr>
      <vt:lpstr>Lições aprendidas até aqui...</vt:lpstr>
      <vt:lpstr>Obrigada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Luciana Spektor</dc:creator>
  <cp:lastModifiedBy>Gustavo Hermínio de Araújo</cp:lastModifiedBy>
  <cp:revision>401</cp:revision>
  <dcterms:created xsi:type="dcterms:W3CDTF">2022-05-18T14:24:38Z</dcterms:created>
  <dcterms:modified xsi:type="dcterms:W3CDTF">2025-05-20T13:41:53Z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0x010100959C77DCEBC9E84DB2FD91B2007BD5BF</vt:lpwstr>
  </property>
  <property fmtid="{D5CDD505-2E9C-101B-9397-08002B2CF9AE}" pid="3" name="MediaServiceImageTags">
    <vt:lpwstr/>
  </property>
</Properties>
</file>